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85" r:id="rId1"/>
  </p:sldMasterIdLst>
  <p:notesMasterIdLst>
    <p:notesMasterId r:id="rId43"/>
  </p:notesMasterIdLst>
  <p:handoutMasterIdLst>
    <p:handoutMasterId r:id="rId44"/>
  </p:handoutMasterIdLst>
  <p:sldIdLst>
    <p:sldId id="408" r:id="rId2"/>
    <p:sldId id="617" r:id="rId3"/>
    <p:sldId id="1245" r:id="rId4"/>
    <p:sldId id="1227" r:id="rId5"/>
    <p:sldId id="259" r:id="rId6"/>
    <p:sldId id="1152" r:id="rId7"/>
    <p:sldId id="1232" r:id="rId8"/>
    <p:sldId id="1220" r:id="rId9"/>
    <p:sldId id="1233" r:id="rId10"/>
    <p:sldId id="1203" r:id="rId11"/>
    <p:sldId id="1175" r:id="rId12"/>
    <p:sldId id="1166" r:id="rId13"/>
    <p:sldId id="1234" r:id="rId14"/>
    <p:sldId id="1221" r:id="rId15"/>
    <p:sldId id="642" r:id="rId16"/>
    <p:sldId id="1222" r:id="rId17"/>
    <p:sldId id="1223" r:id="rId18"/>
    <p:sldId id="1204" r:id="rId19"/>
    <p:sldId id="1131" r:id="rId20"/>
    <p:sldId id="1225" r:id="rId21"/>
    <p:sldId id="1205" r:id="rId22"/>
    <p:sldId id="1226" r:id="rId23"/>
    <p:sldId id="1206" r:id="rId24"/>
    <p:sldId id="1134" r:id="rId25"/>
    <p:sldId id="1179" r:id="rId26"/>
    <p:sldId id="1181" r:id="rId27"/>
    <p:sldId id="1246" r:id="rId28"/>
    <p:sldId id="1207" r:id="rId29"/>
    <p:sldId id="1208" r:id="rId30"/>
    <p:sldId id="1228" r:id="rId31"/>
    <p:sldId id="1185" r:id="rId32"/>
    <p:sldId id="1191" r:id="rId33"/>
    <p:sldId id="1192" r:id="rId34"/>
    <p:sldId id="1193" r:id="rId35"/>
    <p:sldId id="1244" r:id="rId36"/>
    <p:sldId id="1182" r:id="rId37"/>
    <p:sldId id="1235" r:id="rId38"/>
    <p:sldId id="1236" r:id="rId39"/>
    <p:sldId id="1237" r:id="rId40"/>
    <p:sldId id="1238" r:id="rId41"/>
    <p:sldId id="616" r:id="rId42"/>
  </p:sldIdLst>
  <p:sldSz cx="9144000" cy="6858000" type="screen4x3"/>
  <p:notesSz cx="9926638" cy="67976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默认节" id="{D3F199EF-EA4C-4A95-BAA8-757B7ABB3E65}">
          <p14:sldIdLst>
            <p14:sldId id="408"/>
            <p14:sldId id="617"/>
            <p14:sldId id="1245"/>
            <p14:sldId id="1227"/>
            <p14:sldId id="259"/>
            <p14:sldId id="1152"/>
            <p14:sldId id="1232"/>
            <p14:sldId id="1220"/>
            <p14:sldId id="1233"/>
            <p14:sldId id="1203"/>
            <p14:sldId id="1175"/>
            <p14:sldId id="1166"/>
            <p14:sldId id="1234"/>
            <p14:sldId id="1221"/>
            <p14:sldId id="642"/>
            <p14:sldId id="1222"/>
            <p14:sldId id="1223"/>
            <p14:sldId id="1204"/>
            <p14:sldId id="1131"/>
            <p14:sldId id="1225"/>
            <p14:sldId id="1205"/>
            <p14:sldId id="1226"/>
            <p14:sldId id="1206"/>
            <p14:sldId id="1134"/>
            <p14:sldId id="1179"/>
            <p14:sldId id="1181"/>
            <p14:sldId id="1246"/>
            <p14:sldId id="1207"/>
            <p14:sldId id="1208"/>
            <p14:sldId id="1228"/>
            <p14:sldId id="1185"/>
            <p14:sldId id="1191"/>
            <p14:sldId id="1192"/>
            <p14:sldId id="1193"/>
            <p14:sldId id="1244"/>
            <p14:sldId id="1182"/>
            <p14:sldId id="1235"/>
            <p14:sldId id="1236"/>
            <p14:sldId id="1237"/>
            <p14:sldId id="1238"/>
            <p14:sldId id="616"/>
          </p14:sldIdLst>
        </p14:section>
      </p14:sectionLst>
    </p:ex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ei Jun, Rain" initials="BJR" lastIdx="22" clrIdx="0">
    <p:extLst>
      <p:ext uri="{19B8F6BF-5375-455C-9EA6-DF929625EA0E}">
        <p15:presenceInfo xmlns:p15="http://schemas.microsoft.com/office/powerpoint/2012/main" userId="Bei Jun, Rai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821F"/>
    <a:srgbClr val="FF9933"/>
    <a:srgbClr val="FFEDE7"/>
    <a:srgbClr val="808080"/>
    <a:srgbClr val="CCCCFF"/>
    <a:srgbClr val="B29056"/>
    <a:srgbClr val="FFD9A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600" autoAdjust="0"/>
    <p:restoredTop sz="94478" autoAdjust="0"/>
  </p:normalViewPr>
  <p:slideViewPr>
    <p:cSldViewPr snapToGrid="0">
      <p:cViewPr varScale="1">
        <p:scale>
          <a:sx n="68" d="100"/>
          <a:sy n="68" d="100"/>
        </p:scale>
        <p:origin x="1056" y="6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0"/>
    </p:cViewPr>
  </p:sorterViewPr>
  <p:notesViewPr>
    <p:cSldViewPr snapToGrid="0">
      <p:cViewPr varScale="1">
        <p:scale>
          <a:sx n="73" d="100"/>
          <a:sy n="73" d="100"/>
        </p:scale>
        <p:origin x="1440" y="3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9ACB273-23CF-453C-B54E-F9EFFA6B71E7}" type="doc">
      <dgm:prSet loTypeId="urn:microsoft.com/office/officeart/2005/8/layout/chevron1" loCatId="process" qsTypeId="urn:microsoft.com/office/officeart/2005/8/quickstyle/simple1" qsCatId="simple" csTypeId="urn:microsoft.com/office/officeart/2005/8/colors/accent1_2" csCatId="accent1" phldr="1"/>
      <dgm:spPr/>
      <dgm:t>
        <a:bodyPr/>
        <a:lstStyle/>
        <a:p>
          <a:endParaRPr lang="zh-CN" altLang="en-US"/>
        </a:p>
      </dgm:t>
    </dgm:pt>
    <dgm:pt modelId="{9393187B-EBAD-44F6-A398-EE195A808274}">
      <dgm:prSet phldrT="[文本]" custT="1"/>
      <dgm:spPr/>
      <dgm:t>
        <a:bodyPr/>
        <a:lstStyle/>
        <a:p>
          <a:r>
            <a:rPr lang="zh-CN" altLang="en-US" sz="1800" dirty="0">
              <a:latin typeface="微软雅黑" panose="020B0503020204020204" pitchFamily="34" charset="-122"/>
              <a:ea typeface="微软雅黑" panose="020B0503020204020204" pitchFamily="34" charset="-122"/>
            </a:rPr>
            <a:t>个人提供身份信息、专项附加扣除等信息</a:t>
          </a:r>
        </a:p>
      </dgm:t>
    </dgm:pt>
    <dgm:pt modelId="{C05C3FDF-EE3E-48B9-8799-077799E25119}" type="parTrans" cxnId="{CA25A353-4E30-49CD-8D71-6C0532C6A3CB}">
      <dgm:prSet/>
      <dgm:spPr/>
      <dgm:t>
        <a:bodyPr/>
        <a:lstStyle/>
        <a:p>
          <a:endParaRPr lang="zh-CN" altLang="en-US"/>
        </a:p>
      </dgm:t>
    </dgm:pt>
    <dgm:pt modelId="{6B0717A9-B9AF-44DB-A478-4700C9FC2B7E}" type="sibTrans" cxnId="{CA25A353-4E30-49CD-8D71-6C0532C6A3CB}">
      <dgm:prSet/>
      <dgm:spPr/>
      <dgm:t>
        <a:bodyPr/>
        <a:lstStyle/>
        <a:p>
          <a:endParaRPr lang="zh-CN" altLang="en-US"/>
        </a:p>
      </dgm:t>
    </dgm:pt>
    <dgm:pt modelId="{AC9D1BF7-74ED-49D4-AE2D-F439943CF1A7}">
      <dgm:prSet phldrT="[文本]" custT="1"/>
      <dgm:spPr>
        <a:solidFill>
          <a:schemeClr val="bg1">
            <a:lumMod val="65000"/>
          </a:schemeClr>
        </a:solidFill>
      </dgm:spPr>
      <dgm:t>
        <a:bodyPr/>
        <a:lstStyle/>
        <a:p>
          <a:r>
            <a:rPr lang="zh-CN" altLang="en-US" sz="1800" dirty="0">
              <a:solidFill>
                <a:schemeClr val="tx1"/>
              </a:solidFill>
              <a:latin typeface="微软雅黑" panose="020B0503020204020204" pitchFamily="34" charset="-122"/>
              <a:ea typeface="微软雅黑" panose="020B0503020204020204" pitchFamily="34" charset="-122"/>
            </a:rPr>
            <a:t>代扣代缴义务人履行扣缴义务</a:t>
          </a:r>
        </a:p>
      </dgm:t>
    </dgm:pt>
    <dgm:pt modelId="{482E1919-6C96-454A-A9CA-90314C1B9038}" type="parTrans" cxnId="{80C8CAF6-1855-4C1C-B300-72BBC84C01E1}">
      <dgm:prSet/>
      <dgm:spPr/>
      <dgm:t>
        <a:bodyPr/>
        <a:lstStyle/>
        <a:p>
          <a:endParaRPr lang="zh-CN" altLang="en-US"/>
        </a:p>
      </dgm:t>
    </dgm:pt>
    <dgm:pt modelId="{DAEDDB72-BAD9-45A7-B675-0997897B8344}" type="sibTrans" cxnId="{80C8CAF6-1855-4C1C-B300-72BBC84C01E1}">
      <dgm:prSet/>
      <dgm:spPr/>
      <dgm:t>
        <a:bodyPr/>
        <a:lstStyle/>
        <a:p>
          <a:endParaRPr lang="zh-CN" altLang="en-US"/>
        </a:p>
      </dgm:t>
    </dgm:pt>
    <dgm:pt modelId="{F15301EF-E614-49D7-8A1C-FC962F3570C1}">
      <dgm:prSet phldrT="[文本]" custT="1"/>
      <dgm:spPr>
        <a:solidFill>
          <a:schemeClr val="accent1">
            <a:lumMod val="75000"/>
          </a:schemeClr>
        </a:solidFill>
      </dgm:spPr>
      <dgm:t>
        <a:bodyPr/>
        <a:lstStyle/>
        <a:p>
          <a:r>
            <a:rPr lang="zh-CN" altLang="en-US" sz="1800" dirty="0">
              <a:solidFill>
                <a:schemeClr val="bg1"/>
              </a:solidFill>
              <a:latin typeface="微软雅黑" panose="020B0503020204020204" pitchFamily="34" charset="-122"/>
              <a:ea typeface="微软雅黑" panose="020B0503020204020204" pitchFamily="34" charset="-122"/>
            </a:rPr>
            <a:t>次年汇算清缴</a:t>
          </a:r>
        </a:p>
      </dgm:t>
    </dgm:pt>
    <dgm:pt modelId="{954DE65F-E465-4F7F-B450-69E6A2AFBFEA}" type="parTrans" cxnId="{B380719C-EFFD-4DF8-A5B9-B800168ED13B}">
      <dgm:prSet/>
      <dgm:spPr/>
      <dgm:t>
        <a:bodyPr/>
        <a:lstStyle/>
        <a:p>
          <a:endParaRPr lang="zh-CN" altLang="en-US"/>
        </a:p>
      </dgm:t>
    </dgm:pt>
    <dgm:pt modelId="{4C2BA2D7-FF39-4153-92A4-A51B08BAD681}" type="sibTrans" cxnId="{B380719C-EFFD-4DF8-A5B9-B800168ED13B}">
      <dgm:prSet/>
      <dgm:spPr/>
      <dgm:t>
        <a:bodyPr/>
        <a:lstStyle/>
        <a:p>
          <a:endParaRPr lang="zh-CN" altLang="en-US"/>
        </a:p>
      </dgm:t>
    </dgm:pt>
    <dgm:pt modelId="{19178CBF-03A3-48A4-BCE9-C22C5C4741D9}" type="pres">
      <dgm:prSet presAssocID="{59ACB273-23CF-453C-B54E-F9EFFA6B71E7}" presName="Name0" presStyleCnt="0">
        <dgm:presLayoutVars>
          <dgm:dir/>
          <dgm:animLvl val="lvl"/>
          <dgm:resizeHandles val="exact"/>
        </dgm:presLayoutVars>
      </dgm:prSet>
      <dgm:spPr/>
    </dgm:pt>
    <dgm:pt modelId="{913A978A-774D-4E5F-9E44-4459ACBE5F1E}" type="pres">
      <dgm:prSet presAssocID="{9393187B-EBAD-44F6-A398-EE195A808274}" presName="parTxOnly" presStyleLbl="node1" presStyleIdx="0" presStyleCnt="3">
        <dgm:presLayoutVars>
          <dgm:chMax val="0"/>
          <dgm:chPref val="0"/>
          <dgm:bulletEnabled val="1"/>
        </dgm:presLayoutVars>
      </dgm:prSet>
      <dgm:spPr/>
    </dgm:pt>
    <dgm:pt modelId="{D67766CE-1206-49C0-9E83-5396F59CA7C3}" type="pres">
      <dgm:prSet presAssocID="{6B0717A9-B9AF-44DB-A478-4700C9FC2B7E}" presName="parTxOnlySpace" presStyleCnt="0"/>
      <dgm:spPr/>
    </dgm:pt>
    <dgm:pt modelId="{8886B6C8-5992-4219-B57F-C3A35C5D717B}" type="pres">
      <dgm:prSet presAssocID="{AC9D1BF7-74ED-49D4-AE2D-F439943CF1A7}" presName="parTxOnly" presStyleLbl="node1" presStyleIdx="1" presStyleCnt="3" custScaleX="110445">
        <dgm:presLayoutVars>
          <dgm:chMax val="0"/>
          <dgm:chPref val="0"/>
          <dgm:bulletEnabled val="1"/>
        </dgm:presLayoutVars>
      </dgm:prSet>
      <dgm:spPr/>
    </dgm:pt>
    <dgm:pt modelId="{DA122239-0D7F-4E41-B985-E81C73DA24D5}" type="pres">
      <dgm:prSet presAssocID="{DAEDDB72-BAD9-45A7-B675-0997897B8344}" presName="parTxOnlySpace" presStyleCnt="0"/>
      <dgm:spPr/>
    </dgm:pt>
    <dgm:pt modelId="{84E27451-6C2D-4426-A856-1DC4B74F84AD}" type="pres">
      <dgm:prSet presAssocID="{F15301EF-E614-49D7-8A1C-FC962F3570C1}" presName="parTxOnly" presStyleLbl="node1" presStyleIdx="2" presStyleCnt="3">
        <dgm:presLayoutVars>
          <dgm:chMax val="0"/>
          <dgm:chPref val="0"/>
          <dgm:bulletEnabled val="1"/>
        </dgm:presLayoutVars>
      </dgm:prSet>
      <dgm:spPr/>
    </dgm:pt>
  </dgm:ptLst>
  <dgm:cxnLst>
    <dgm:cxn modelId="{CA25A353-4E30-49CD-8D71-6C0532C6A3CB}" srcId="{59ACB273-23CF-453C-B54E-F9EFFA6B71E7}" destId="{9393187B-EBAD-44F6-A398-EE195A808274}" srcOrd="0" destOrd="0" parTransId="{C05C3FDF-EE3E-48B9-8799-077799E25119}" sibTransId="{6B0717A9-B9AF-44DB-A478-4700C9FC2B7E}"/>
    <dgm:cxn modelId="{DD6FE054-91BF-47D0-9CA8-CE44FF3FABBC}" type="presOf" srcId="{AC9D1BF7-74ED-49D4-AE2D-F439943CF1A7}" destId="{8886B6C8-5992-4219-B57F-C3A35C5D717B}" srcOrd="0" destOrd="0" presId="urn:microsoft.com/office/officeart/2005/8/layout/chevron1"/>
    <dgm:cxn modelId="{0CA9B559-C6DF-4525-B94D-9F77EAB79083}" type="presOf" srcId="{59ACB273-23CF-453C-B54E-F9EFFA6B71E7}" destId="{19178CBF-03A3-48A4-BCE9-C22C5C4741D9}" srcOrd="0" destOrd="0" presId="urn:microsoft.com/office/officeart/2005/8/layout/chevron1"/>
    <dgm:cxn modelId="{6CAE4185-A30F-41A0-A4A0-1CF2A7B40514}" type="presOf" srcId="{F15301EF-E614-49D7-8A1C-FC962F3570C1}" destId="{84E27451-6C2D-4426-A856-1DC4B74F84AD}" srcOrd="0" destOrd="0" presId="urn:microsoft.com/office/officeart/2005/8/layout/chevron1"/>
    <dgm:cxn modelId="{F71BD78F-87B1-4046-8F23-B095E692A9AC}" type="presOf" srcId="{9393187B-EBAD-44F6-A398-EE195A808274}" destId="{913A978A-774D-4E5F-9E44-4459ACBE5F1E}" srcOrd="0" destOrd="0" presId="urn:microsoft.com/office/officeart/2005/8/layout/chevron1"/>
    <dgm:cxn modelId="{B380719C-EFFD-4DF8-A5B9-B800168ED13B}" srcId="{59ACB273-23CF-453C-B54E-F9EFFA6B71E7}" destId="{F15301EF-E614-49D7-8A1C-FC962F3570C1}" srcOrd="2" destOrd="0" parTransId="{954DE65F-E465-4F7F-B450-69E6A2AFBFEA}" sibTransId="{4C2BA2D7-FF39-4153-92A4-A51B08BAD681}"/>
    <dgm:cxn modelId="{80C8CAF6-1855-4C1C-B300-72BBC84C01E1}" srcId="{59ACB273-23CF-453C-B54E-F9EFFA6B71E7}" destId="{AC9D1BF7-74ED-49D4-AE2D-F439943CF1A7}" srcOrd="1" destOrd="0" parTransId="{482E1919-6C96-454A-A9CA-90314C1B9038}" sibTransId="{DAEDDB72-BAD9-45A7-B675-0997897B8344}"/>
    <dgm:cxn modelId="{4E87B9F3-7A4E-47F6-B795-89A787BD21D8}" type="presParOf" srcId="{19178CBF-03A3-48A4-BCE9-C22C5C4741D9}" destId="{913A978A-774D-4E5F-9E44-4459ACBE5F1E}" srcOrd="0" destOrd="0" presId="urn:microsoft.com/office/officeart/2005/8/layout/chevron1"/>
    <dgm:cxn modelId="{C184B972-A074-4DCA-8662-BD30E6378710}" type="presParOf" srcId="{19178CBF-03A3-48A4-BCE9-C22C5C4741D9}" destId="{D67766CE-1206-49C0-9E83-5396F59CA7C3}" srcOrd="1" destOrd="0" presId="urn:microsoft.com/office/officeart/2005/8/layout/chevron1"/>
    <dgm:cxn modelId="{29442B86-9F89-4243-9292-D0A382173F1E}" type="presParOf" srcId="{19178CBF-03A3-48A4-BCE9-C22C5C4741D9}" destId="{8886B6C8-5992-4219-B57F-C3A35C5D717B}" srcOrd="2" destOrd="0" presId="urn:microsoft.com/office/officeart/2005/8/layout/chevron1"/>
    <dgm:cxn modelId="{2F1FCABE-6EFF-4588-B00F-0AC5A9220208}" type="presParOf" srcId="{19178CBF-03A3-48A4-BCE9-C22C5C4741D9}" destId="{DA122239-0D7F-4E41-B985-E81C73DA24D5}" srcOrd="3" destOrd="0" presId="urn:microsoft.com/office/officeart/2005/8/layout/chevron1"/>
    <dgm:cxn modelId="{AD6496D9-ABAE-493E-BE3C-62E9E9DB13C9}" type="presParOf" srcId="{19178CBF-03A3-48A4-BCE9-C22C5C4741D9}" destId="{84E27451-6C2D-4426-A856-1DC4B74F84AD}"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A86A5C5-E199-428E-BA33-AEDC88C2D477}" type="doc">
      <dgm:prSet loTypeId="urn:microsoft.com/office/officeart/2005/8/layout/chart3" loCatId="cycle" qsTypeId="urn:microsoft.com/office/officeart/2005/8/quickstyle/simple1" qsCatId="simple" csTypeId="urn:microsoft.com/office/officeart/2005/8/colors/colorful2" csCatId="colorful" phldr="1"/>
      <dgm:spPr/>
    </dgm:pt>
    <dgm:pt modelId="{1B58BC37-B19E-4CB0-ADCA-52DBBFC08169}">
      <dgm:prSet phldrT="[文本]" custT="1"/>
      <dgm:spPr/>
      <dgm:t>
        <a:bodyPr/>
        <a:lstStyle/>
        <a:p>
          <a:r>
            <a:rPr lang="en-US" altLang="zh-CN" sz="1500" dirty="0">
              <a:latin typeface="微软雅黑" panose="020B0503020204020204" pitchFamily="34" charset="-122"/>
              <a:ea typeface="微软雅黑" panose="020B0503020204020204" pitchFamily="34" charset="-122"/>
            </a:rPr>
            <a:t>2. </a:t>
          </a:r>
          <a:r>
            <a:rPr lang="zh-CN" altLang="en-US" sz="1500" dirty="0">
              <a:latin typeface="微软雅黑" panose="020B0503020204020204" pitchFamily="34" charset="-122"/>
              <a:ea typeface="微软雅黑" panose="020B0503020204020204" pitchFamily="34" charset="-122"/>
            </a:rPr>
            <a:t>继续教育专项附加扣除</a:t>
          </a:r>
        </a:p>
      </dgm:t>
    </dgm:pt>
    <dgm:pt modelId="{935A21C3-CAFC-4ED2-A0AA-A4499D233946}" type="parTrans" cxnId="{92758DC7-7E6D-4C9A-8C60-EC326B346D8B}">
      <dgm:prSet/>
      <dgm:spPr/>
      <dgm:t>
        <a:bodyPr/>
        <a:lstStyle/>
        <a:p>
          <a:endParaRPr lang="zh-CN" altLang="en-US"/>
        </a:p>
      </dgm:t>
    </dgm:pt>
    <dgm:pt modelId="{A9CEE2AF-5901-416B-9649-CB97224C00DA}" type="sibTrans" cxnId="{92758DC7-7E6D-4C9A-8C60-EC326B346D8B}">
      <dgm:prSet/>
      <dgm:spPr/>
      <dgm:t>
        <a:bodyPr/>
        <a:lstStyle/>
        <a:p>
          <a:endParaRPr lang="zh-CN" altLang="en-US"/>
        </a:p>
      </dgm:t>
    </dgm:pt>
    <dgm:pt modelId="{D2564329-29E5-4969-8007-3BC6E80A132F}">
      <dgm:prSet phldrT="[文本]" custT="1"/>
      <dgm:spPr/>
      <dgm:t>
        <a:bodyPr/>
        <a:lstStyle/>
        <a:p>
          <a:r>
            <a:rPr lang="en-US" altLang="zh-CN" sz="1500" dirty="0">
              <a:latin typeface="微软雅黑" panose="020B0503020204020204" pitchFamily="34" charset="-122"/>
              <a:ea typeface="微软雅黑" panose="020B0503020204020204" pitchFamily="34" charset="-122"/>
            </a:rPr>
            <a:t>7. 3</a:t>
          </a:r>
          <a:r>
            <a:rPr lang="zh-CN" altLang="en-US" sz="1500" dirty="0">
              <a:latin typeface="微软雅黑" panose="020B0503020204020204" pitchFamily="34" charset="-122"/>
              <a:ea typeface="微软雅黑" panose="020B0503020204020204" pitchFamily="34" charset="-122"/>
            </a:rPr>
            <a:t>岁以下婴幼儿照护专项附加</a:t>
          </a:r>
        </a:p>
      </dgm:t>
    </dgm:pt>
    <dgm:pt modelId="{37342CCF-3B5C-4439-A91C-1F8EB493886D}" type="parTrans" cxnId="{AE5875A9-65FD-4823-86BC-A7C827A353EB}">
      <dgm:prSet/>
      <dgm:spPr/>
      <dgm:t>
        <a:bodyPr/>
        <a:lstStyle/>
        <a:p>
          <a:endParaRPr lang="zh-CN" altLang="en-US"/>
        </a:p>
      </dgm:t>
    </dgm:pt>
    <dgm:pt modelId="{25A0E02F-35A8-4696-9300-65DA390A2F7C}" type="sibTrans" cxnId="{AE5875A9-65FD-4823-86BC-A7C827A353EB}">
      <dgm:prSet/>
      <dgm:spPr/>
      <dgm:t>
        <a:bodyPr/>
        <a:lstStyle/>
        <a:p>
          <a:endParaRPr lang="zh-CN" altLang="en-US"/>
        </a:p>
      </dgm:t>
    </dgm:pt>
    <dgm:pt modelId="{7A1A8D47-5C35-45B3-9065-F9B34DFBC091}">
      <dgm:prSet phldrT="[文本]" custT="1"/>
      <dgm:spPr/>
      <dgm:t>
        <a:bodyPr/>
        <a:lstStyle/>
        <a:p>
          <a:r>
            <a:rPr lang="en-US" altLang="zh-CN" sz="1500" dirty="0">
              <a:latin typeface="微软雅黑" panose="020B0503020204020204" pitchFamily="34" charset="-122"/>
              <a:ea typeface="微软雅黑" panose="020B0503020204020204" pitchFamily="34" charset="-122"/>
            </a:rPr>
            <a:t>1. </a:t>
          </a:r>
          <a:r>
            <a:rPr lang="zh-CN" altLang="en-US" sz="1500" dirty="0">
              <a:latin typeface="微软雅黑" panose="020B0503020204020204" pitchFamily="34" charset="-122"/>
              <a:ea typeface="微软雅黑" panose="020B0503020204020204" pitchFamily="34" charset="-122"/>
            </a:rPr>
            <a:t>子女教育专项附加扣除</a:t>
          </a:r>
        </a:p>
      </dgm:t>
    </dgm:pt>
    <dgm:pt modelId="{41C5FF5C-17F0-47BA-ACCD-E32984E763FF}" type="parTrans" cxnId="{D6CC5A3C-1D2E-40F4-89AE-30D767F3D44C}">
      <dgm:prSet/>
      <dgm:spPr/>
      <dgm:t>
        <a:bodyPr/>
        <a:lstStyle/>
        <a:p>
          <a:endParaRPr lang="zh-CN" altLang="en-US"/>
        </a:p>
      </dgm:t>
    </dgm:pt>
    <dgm:pt modelId="{AC8DCE2B-97B1-4034-ABA6-137C73906B48}" type="sibTrans" cxnId="{D6CC5A3C-1D2E-40F4-89AE-30D767F3D44C}">
      <dgm:prSet/>
      <dgm:spPr/>
      <dgm:t>
        <a:bodyPr/>
        <a:lstStyle/>
        <a:p>
          <a:endParaRPr lang="zh-CN" altLang="en-US"/>
        </a:p>
      </dgm:t>
    </dgm:pt>
    <dgm:pt modelId="{DFB803BA-8FDF-41E8-9EF7-E92068B161DF}">
      <dgm:prSet custT="1"/>
      <dgm:spPr/>
      <dgm:t>
        <a:bodyPr/>
        <a:lstStyle/>
        <a:p>
          <a:r>
            <a:rPr lang="en-US" altLang="zh-CN" sz="1500" dirty="0">
              <a:latin typeface="微软雅黑" panose="020B0503020204020204" pitchFamily="34" charset="-122"/>
              <a:ea typeface="微软雅黑" panose="020B0503020204020204" pitchFamily="34" charset="-122"/>
            </a:rPr>
            <a:t>3. </a:t>
          </a:r>
          <a:r>
            <a:rPr lang="zh-CN" altLang="en-US" sz="1500" dirty="0">
              <a:latin typeface="微软雅黑" panose="020B0503020204020204" pitchFamily="34" charset="-122"/>
              <a:ea typeface="微软雅黑" panose="020B0503020204020204" pitchFamily="34" charset="-122"/>
            </a:rPr>
            <a:t>大病医疗专项附加扣除</a:t>
          </a:r>
        </a:p>
      </dgm:t>
    </dgm:pt>
    <dgm:pt modelId="{19030AE2-0D47-4C2D-A526-A9EBB97F1955}" type="parTrans" cxnId="{C6D2A893-4D1C-4B31-9DEC-31231148858B}">
      <dgm:prSet/>
      <dgm:spPr/>
      <dgm:t>
        <a:bodyPr/>
        <a:lstStyle/>
        <a:p>
          <a:endParaRPr lang="zh-CN" altLang="en-US"/>
        </a:p>
      </dgm:t>
    </dgm:pt>
    <dgm:pt modelId="{AF930B8F-5707-48A3-84F7-7ACA7817EE5F}" type="sibTrans" cxnId="{C6D2A893-4D1C-4B31-9DEC-31231148858B}">
      <dgm:prSet/>
      <dgm:spPr/>
      <dgm:t>
        <a:bodyPr/>
        <a:lstStyle/>
        <a:p>
          <a:endParaRPr lang="zh-CN" altLang="en-US"/>
        </a:p>
      </dgm:t>
    </dgm:pt>
    <dgm:pt modelId="{5A77FEB2-C22B-4F31-9BB4-2A0923DC8EB7}">
      <dgm:prSet custT="1"/>
      <dgm:spPr/>
      <dgm:t>
        <a:bodyPr/>
        <a:lstStyle/>
        <a:p>
          <a:endParaRPr lang="en-US" altLang="zh-CN" sz="1400" dirty="0">
            <a:latin typeface="微软雅黑" panose="020B0503020204020204" pitchFamily="34" charset="-122"/>
            <a:ea typeface="微软雅黑" panose="020B0503020204020204" pitchFamily="34" charset="-122"/>
          </a:endParaRPr>
        </a:p>
        <a:p>
          <a:r>
            <a:rPr lang="en-US" altLang="zh-CN" sz="1400" dirty="0">
              <a:latin typeface="微软雅黑" panose="020B0503020204020204" pitchFamily="34" charset="-122"/>
              <a:ea typeface="微软雅黑" panose="020B0503020204020204" pitchFamily="34" charset="-122"/>
            </a:rPr>
            <a:t>4. </a:t>
          </a:r>
          <a:r>
            <a:rPr lang="zh-CN" altLang="en-US" sz="1400" dirty="0">
              <a:latin typeface="微软雅黑" panose="020B0503020204020204" pitchFamily="34" charset="-122"/>
              <a:ea typeface="微软雅黑" panose="020B0503020204020204" pitchFamily="34" charset="-122"/>
            </a:rPr>
            <a:t>住房贷款利息专项附加扣除</a:t>
          </a:r>
        </a:p>
      </dgm:t>
    </dgm:pt>
    <dgm:pt modelId="{A7DD5C9D-2D9E-4B42-A3EA-B2E7C5B9537D}" type="parTrans" cxnId="{6020BDEA-64A8-4D76-A26F-8707C1D316E3}">
      <dgm:prSet/>
      <dgm:spPr/>
      <dgm:t>
        <a:bodyPr/>
        <a:lstStyle/>
        <a:p>
          <a:endParaRPr lang="zh-CN" altLang="en-US"/>
        </a:p>
      </dgm:t>
    </dgm:pt>
    <dgm:pt modelId="{A7C40F06-4A23-4376-ABD2-6955104657FF}" type="sibTrans" cxnId="{6020BDEA-64A8-4D76-A26F-8707C1D316E3}">
      <dgm:prSet/>
      <dgm:spPr/>
      <dgm:t>
        <a:bodyPr/>
        <a:lstStyle/>
        <a:p>
          <a:endParaRPr lang="zh-CN" altLang="en-US"/>
        </a:p>
      </dgm:t>
    </dgm:pt>
    <dgm:pt modelId="{C4604B40-8DC0-4AF6-8171-CA3CF5DC6F54}">
      <dgm:prSet custT="1"/>
      <dgm:spPr/>
      <dgm:t>
        <a:bodyPr/>
        <a:lstStyle/>
        <a:p>
          <a:r>
            <a:rPr lang="en-US" altLang="zh-CN" sz="1500" dirty="0">
              <a:latin typeface="微软雅黑" panose="020B0503020204020204" pitchFamily="34" charset="-122"/>
              <a:ea typeface="微软雅黑" panose="020B0503020204020204" pitchFamily="34" charset="-122"/>
            </a:rPr>
            <a:t>5. </a:t>
          </a:r>
          <a:r>
            <a:rPr lang="zh-CN" altLang="en-US" sz="1500" dirty="0">
              <a:latin typeface="微软雅黑" panose="020B0503020204020204" pitchFamily="34" charset="-122"/>
              <a:ea typeface="微软雅黑" panose="020B0503020204020204" pitchFamily="34" charset="-122"/>
            </a:rPr>
            <a:t>住房租金专项附加扣除</a:t>
          </a:r>
        </a:p>
      </dgm:t>
    </dgm:pt>
    <dgm:pt modelId="{3977B2AB-8175-4C52-A3BA-79A955DBA487}" type="parTrans" cxnId="{C438DED8-3E9F-4E28-8F44-CEAD583BF226}">
      <dgm:prSet/>
      <dgm:spPr/>
      <dgm:t>
        <a:bodyPr/>
        <a:lstStyle/>
        <a:p>
          <a:endParaRPr lang="zh-CN" altLang="en-US"/>
        </a:p>
      </dgm:t>
    </dgm:pt>
    <dgm:pt modelId="{1B7842AA-2EC2-47AE-AA77-7617C8E38CAA}" type="sibTrans" cxnId="{C438DED8-3E9F-4E28-8F44-CEAD583BF226}">
      <dgm:prSet/>
      <dgm:spPr/>
      <dgm:t>
        <a:bodyPr/>
        <a:lstStyle/>
        <a:p>
          <a:endParaRPr lang="zh-CN" altLang="en-US"/>
        </a:p>
      </dgm:t>
    </dgm:pt>
    <dgm:pt modelId="{BDA922E9-24A3-4FB8-93CC-70464D956C3A}">
      <dgm:prSet custT="1"/>
      <dgm:spPr/>
      <dgm:t>
        <a:bodyPr/>
        <a:lstStyle/>
        <a:p>
          <a:endParaRPr lang="en-US" altLang="zh-CN" sz="1500" dirty="0">
            <a:latin typeface="微软雅黑" panose="020B0503020204020204" pitchFamily="34" charset="-122"/>
            <a:ea typeface="微软雅黑" panose="020B0503020204020204" pitchFamily="34" charset="-122"/>
          </a:endParaRPr>
        </a:p>
        <a:p>
          <a:r>
            <a:rPr lang="en-US" altLang="zh-CN" sz="1500" dirty="0">
              <a:latin typeface="微软雅黑" panose="020B0503020204020204" pitchFamily="34" charset="-122"/>
              <a:ea typeface="微软雅黑" panose="020B0503020204020204" pitchFamily="34" charset="-122"/>
            </a:rPr>
            <a:t>6. </a:t>
          </a:r>
          <a:r>
            <a:rPr lang="zh-CN" altLang="en-US" sz="1500" dirty="0">
              <a:latin typeface="微软雅黑" panose="020B0503020204020204" pitchFamily="34" charset="-122"/>
              <a:ea typeface="微软雅黑" panose="020B0503020204020204" pitchFamily="34" charset="-122"/>
            </a:rPr>
            <a:t>赡养老人专项附加扣除</a:t>
          </a:r>
        </a:p>
      </dgm:t>
    </dgm:pt>
    <dgm:pt modelId="{955FAFD5-21AA-4EE4-A13F-0FA8208890E6}" type="parTrans" cxnId="{506B9306-CD01-48E2-8DB8-AAE25E0C8123}">
      <dgm:prSet/>
      <dgm:spPr/>
      <dgm:t>
        <a:bodyPr/>
        <a:lstStyle/>
        <a:p>
          <a:endParaRPr lang="zh-CN" altLang="en-US"/>
        </a:p>
      </dgm:t>
    </dgm:pt>
    <dgm:pt modelId="{AB2EE5DA-79E2-4CE9-8A16-B05C625F1581}" type="sibTrans" cxnId="{506B9306-CD01-48E2-8DB8-AAE25E0C8123}">
      <dgm:prSet/>
      <dgm:spPr/>
      <dgm:t>
        <a:bodyPr/>
        <a:lstStyle/>
        <a:p>
          <a:endParaRPr lang="zh-CN" altLang="en-US"/>
        </a:p>
      </dgm:t>
    </dgm:pt>
    <dgm:pt modelId="{3360FE8A-047D-496E-A5C3-A15A787978BD}" type="pres">
      <dgm:prSet presAssocID="{1A86A5C5-E199-428E-BA33-AEDC88C2D477}" presName="compositeShape" presStyleCnt="0">
        <dgm:presLayoutVars>
          <dgm:chMax val="7"/>
          <dgm:dir/>
          <dgm:resizeHandles val="exact"/>
        </dgm:presLayoutVars>
      </dgm:prSet>
      <dgm:spPr/>
    </dgm:pt>
    <dgm:pt modelId="{83940E00-D598-473F-87E1-457DEB720A31}" type="pres">
      <dgm:prSet presAssocID="{1A86A5C5-E199-428E-BA33-AEDC88C2D477}" presName="wedge1" presStyleLbl="node1" presStyleIdx="0" presStyleCnt="7"/>
      <dgm:spPr/>
    </dgm:pt>
    <dgm:pt modelId="{08C99B43-39FC-4FCB-98D2-70F55F10EB0C}" type="pres">
      <dgm:prSet presAssocID="{1A86A5C5-E199-428E-BA33-AEDC88C2D477}" presName="wedge1Tx" presStyleLbl="node1" presStyleIdx="0" presStyleCnt="7">
        <dgm:presLayoutVars>
          <dgm:chMax val="0"/>
          <dgm:chPref val="0"/>
          <dgm:bulletEnabled val="1"/>
        </dgm:presLayoutVars>
      </dgm:prSet>
      <dgm:spPr/>
    </dgm:pt>
    <dgm:pt modelId="{C087C03B-F8DD-4322-AA00-D74FF1416B50}" type="pres">
      <dgm:prSet presAssocID="{1A86A5C5-E199-428E-BA33-AEDC88C2D477}" presName="wedge2" presStyleLbl="node1" presStyleIdx="1" presStyleCnt="7"/>
      <dgm:spPr/>
    </dgm:pt>
    <dgm:pt modelId="{BEB944BC-96E8-493F-9B33-4CD5DD469BC0}" type="pres">
      <dgm:prSet presAssocID="{1A86A5C5-E199-428E-BA33-AEDC88C2D477}" presName="wedge2Tx" presStyleLbl="node1" presStyleIdx="1" presStyleCnt="7">
        <dgm:presLayoutVars>
          <dgm:chMax val="0"/>
          <dgm:chPref val="0"/>
          <dgm:bulletEnabled val="1"/>
        </dgm:presLayoutVars>
      </dgm:prSet>
      <dgm:spPr/>
    </dgm:pt>
    <dgm:pt modelId="{6DB8A939-467F-4F13-8A45-614F4573D3E6}" type="pres">
      <dgm:prSet presAssocID="{1A86A5C5-E199-428E-BA33-AEDC88C2D477}" presName="wedge3" presStyleLbl="node1" presStyleIdx="2" presStyleCnt="7"/>
      <dgm:spPr/>
    </dgm:pt>
    <dgm:pt modelId="{59754225-B00F-4693-93E5-D13D14A59BE5}" type="pres">
      <dgm:prSet presAssocID="{1A86A5C5-E199-428E-BA33-AEDC88C2D477}" presName="wedge3Tx" presStyleLbl="node1" presStyleIdx="2" presStyleCnt="7">
        <dgm:presLayoutVars>
          <dgm:chMax val="0"/>
          <dgm:chPref val="0"/>
          <dgm:bulletEnabled val="1"/>
        </dgm:presLayoutVars>
      </dgm:prSet>
      <dgm:spPr/>
    </dgm:pt>
    <dgm:pt modelId="{421D6B7B-86F5-4416-9778-02A36FF13FE7}" type="pres">
      <dgm:prSet presAssocID="{1A86A5C5-E199-428E-BA33-AEDC88C2D477}" presName="wedge4" presStyleLbl="node1" presStyleIdx="3" presStyleCnt="7"/>
      <dgm:spPr/>
    </dgm:pt>
    <dgm:pt modelId="{31C8794C-AD05-4B12-B5F1-F7DCF047C47F}" type="pres">
      <dgm:prSet presAssocID="{1A86A5C5-E199-428E-BA33-AEDC88C2D477}" presName="wedge4Tx" presStyleLbl="node1" presStyleIdx="3" presStyleCnt="7">
        <dgm:presLayoutVars>
          <dgm:chMax val="0"/>
          <dgm:chPref val="0"/>
          <dgm:bulletEnabled val="1"/>
        </dgm:presLayoutVars>
      </dgm:prSet>
      <dgm:spPr/>
    </dgm:pt>
    <dgm:pt modelId="{4F0E9716-428B-49B7-A2C6-B6B5C1999E1A}" type="pres">
      <dgm:prSet presAssocID="{1A86A5C5-E199-428E-BA33-AEDC88C2D477}" presName="wedge5" presStyleLbl="node1" presStyleIdx="4" presStyleCnt="7"/>
      <dgm:spPr/>
    </dgm:pt>
    <dgm:pt modelId="{4A3D76AC-D3A5-4B62-8F88-ADD48E893FD5}" type="pres">
      <dgm:prSet presAssocID="{1A86A5C5-E199-428E-BA33-AEDC88C2D477}" presName="wedge5Tx" presStyleLbl="node1" presStyleIdx="4" presStyleCnt="7">
        <dgm:presLayoutVars>
          <dgm:chMax val="0"/>
          <dgm:chPref val="0"/>
          <dgm:bulletEnabled val="1"/>
        </dgm:presLayoutVars>
      </dgm:prSet>
      <dgm:spPr/>
    </dgm:pt>
    <dgm:pt modelId="{B2B47D43-21A4-43EC-9A05-F4EE547596D8}" type="pres">
      <dgm:prSet presAssocID="{1A86A5C5-E199-428E-BA33-AEDC88C2D477}" presName="wedge6" presStyleLbl="node1" presStyleIdx="5" presStyleCnt="7"/>
      <dgm:spPr/>
    </dgm:pt>
    <dgm:pt modelId="{AD0E28E2-C3E8-4B0E-90ED-4EF78CBBA92A}" type="pres">
      <dgm:prSet presAssocID="{1A86A5C5-E199-428E-BA33-AEDC88C2D477}" presName="wedge6Tx" presStyleLbl="node1" presStyleIdx="5" presStyleCnt="7">
        <dgm:presLayoutVars>
          <dgm:chMax val="0"/>
          <dgm:chPref val="0"/>
          <dgm:bulletEnabled val="1"/>
        </dgm:presLayoutVars>
      </dgm:prSet>
      <dgm:spPr/>
    </dgm:pt>
    <dgm:pt modelId="{7766B488-6A71-48D1-854A-F07F99A013FF}" type="pres">
      <dgm:prSet presAssocID="{1A86A5C5-E199-428E-BA33-AEDC88C2D477}" presName="wedge7" presStyleLbl="node1" presStyleIdx="6" presStyleCnt="7"/>
      <dgm:spPr/>
    </dgm:pt>
    <dgm:pt modelId="{C4380DAD-32DD-4A6F-A514-2391CF434AD6}" type="pres">
      <dgm:prSet presAssocID="{1A86A5C5-E199-428E-BA33-AEDC88C2D477}" presName="wedge7Tx" presStyleLbl="node1" presStyleIdx="6" presStyleCnt="7">
        <dgm:presLayoutVars>
          <dgm:chMax val="0"/>
          <dgm:chPref val="0"/>
          <dgm:bulletEnabled val="1"/>
        </dgm:presLayoutVars>
      </dgm:prSet>
      <dgm:spPr/>
    </dgm:pt>
  </dgm:ptLst>
  <dgm:cxnLst>
    <dgm:cxn modelId="{66684406-0B40-422D-BF93-79FBE0DA5F40}" type="presOf" srcId="{C4604B40-8DC0-4AF6-8171-CA3CF5DC6F54}" destId="{31C8794C-AD05-4B12-B5F1-F7DCF047C47F}" srcOrd="1" destOrd="0" presId="urn:microsoft.com/office/officeart/2005/8/layout/chart3"/>
    <dgm:cxn modelId="{506B9306-CD01-48E2-8DB8-AAE25E0C8123}" srcId="{1A86A5C5-E199-428E-BA33-AEDC88C2D477}" destId="{BDA922E9-24A3-4FB8-93CC-70464D956C3A}" srcOrd="4" destOrd="0" parTransId="{955FAFD5-21AA-4EE4-A13F-0FA8208890E6}" sibTransId="{AB2EE5DA-79E2-4CE9-8A16-B05C625F1581}"/>
    <dgm:cxn modelId="{36FB4107-2421-452A-99A3-021F03645E70}" type="presOf" srcId="{1A86A5C5-E199-428E-BA33-AEDC88C2D477}" destId="{3360FE8A-047D-496E-A5C3-A15A787978BD}" srcOrd="0" destOrd="0" presId="urn:microsoft.com/office/officeart/2005/8/layout/chart3"/>
    <dgm:cxn modelId="{C07F180C-0144-4EB5-8352-2BF3A6CF8E78}" type="presOf" srcId="{7A1A8D47-5C35-45B3-9065-F9B34DFBC091}" destId="{C4380DAD-32DD-4A6F-A514-2391CF434AD6}" srcOrd="1" destOrd="0" presId="urn:microsoft.com/office/officeart/2005/8/layout/chart3"/>
    <dgm:cxn modelId="{C540BC0F-488F-4785-B141-7FB1D9FB8BFF}" type="presOf" srcId="{1B58BC37-B19E-4CB0-ADCA-52DBBFC08169}" destId="{83940E00-D598-473F-87E1-457DEB720A31}" srcOrd="0" destOrd="0" presId="urn:microsoft.com/office/officeart/2005/8/layout/chart3"/>
    <dgm:cxn modelId="{D64B9E23-8F1C-4962-B096-7747C1FF844D}" type="presOf" srcId="{D2564329-29E5-4969-8007-3BC6E80A132F}" destId="{B2B47D43-21A4-43EC-9A05-F4EE547596D8}" srcOrd="0" destOrd="0" presId="urn:microsoft.com/office/officeart/2005/8/layout/chart3"/>
    <dgm:cxn modelId="{34AFEF28-DA50-4ABF-AC30-A6FC8068D368}" type="presOf" srcId="{BDA922E9-24A3-4FB8-93CC-70464D956C3A}" destId="{4F0E9716-428B-49B7-A2C6-B6B5C1999E1A}" srcOrd="0" destOrd="0" presId="urn:microsoft.com/office/officeart/2005/8/layout/chart3"/>
    <dgm:cxn modelId="{D6CC5A3C-1D2E-40F4-89AE-30D767F3D44C}" srcId="{1A86A5C5-E199-428E-BA33-AEDC88C2D477}" destId="{7A1A8D47-5C35-45B3-9065-F9B34DFBC091}" srcOrd="6" destOrd="0" parTransId="{41C5FF5C-17F0-47BA-ACCD-E32984E763FF}" sibTransId="{AC8DCE2B-97B1-4034-ABA6-137C73906B48}"/>
    <dgm:cxn modelId="{75EF2843-29CC-4F52-B151-2C5974B7859F}" type="presOf" srcId="{5A77FEB2-C22B-4F31-9BB4-2A0923DC8EB7}" destId="{6DB8A939-467F-4F13-8A45-614F4573D3E6}" srcOrd="0" destOrd="0" presId="urn:microsoft.com/office/officeart/2005/8/layout/chart3"/>
    <dgm:cxn modelId="{ED717749-852D-4FB7-BCAF-485FE1181FAC}" type="presOf" srcId="{C4604B40-8DC0-4AF6-8171-CA3CF5DC6F54}" destId="{421D6B7B-86F5-4416-9778-02A36FF13FE7}" srcOrd="0" destOrd="0" presId="urn:microsoft.com/office/officeart/2005/8/layout/chart3"/>
    <dgm:cxn modelId="{475B1370-C669-418B-AB17-EF7DBB876E70}" type="presOf" srcId="{5A77FEB2-C22B-4F31-9BB4-2A0923DC8EB7}" destId="{59754225-B00F-4693-93E5-D13D14A59BE5}" srcOrd="1" destOrd="0" presId="urn:microsoft.com/office/officeart/2005/8/layout/chart3"/>
    <dgm:cxn modelId="{5571E476-7F1B-4616-8754-D0DE74272173}" type="presOf" srcId="{DFB803BA-8FDF-41E8-9EF7-E92068B161DF}" destId="{C087C03B-F8DD-4322-AA00-D74FF1416B50}" srcOrd="0" destOrd="0" presId="urn:microsoft.com/office/officeart/2005/8/layout/chart3"/>
    <dgm:cxn modelId="{3C3AEF82-ADE4-4056-ACC3-4252A16F03D6}" type="presOf" srcId="{D2564329-29E5-4969-8007-3BC6E80A132F}" destId="{AD0E28E2-C3E8-4B0E-90ED-4EF78CBBA92A}" srcOrd="1" destOrd="0" presId="urn:microsoft.com/office/officeart/2005/8/layout/chart3"/>
    <dgm:cxn modelId="{48DD0B8E-76EB-424C-B768-93E6880A86F2}" type="presOf" srcId="{1B58BC37-B19E-4CB0-ADCA-52DBBFC08169}" destId="{08C99B43-39FC-4FCB-98D2-70F55F10EB0C}" srcOrd="1" destOrd="0" presId="urn:microsoft.com/office/officeart/2005/8/layout/chart3"/>
    <dgm:cxn modelId="{C6D2A893-4D1C-4B31-9DEC-31231148858B}" srcId="{1A86A5C5-E199-428E-BA33-AEDC88C2D477}" destId="{DFB803BA-8FDF-41E8-9EF7-E92068B161DF}" srcOrd="1" destOrd="0" parTransId="{19030AE2-0D47-4C2D-A526-A9EBB97F1955}" sibTransId="{AF930B8F-5707-48A3-84F7-7ACA7817EE5F}"/>
    <dgm:cxn modelId="{EAA0E395-1286-46C9-98CD-23230EED6A3C}" type="presOf" srcId="{7A1A8D47-5C35-45B3-9065-F9B34DFBC091}" destId="{7766B488-6A71-48D1-854A-F07F99A013FF}" srcOrd="0" destOrd="0" presId="urn:microsoft.com/office/officeart/2005/8/layout/chart3"/>
    <dgm:cxn modelId="{AE5875A9-65FD-4823-86BC-A7C827A353EB}" srcId="{1A86A5C5-E199-428E-BA33-AEDC88C2D477}" destId="{D2564329-29E5-4969-8007-3BC6E80A132F}" srcOrd="5" destOrd="0" parTransId="{37342CCF-3B5C-4439-A91C-1F8EB493886D}" sibTransId="{25A0E02F-35A8-4696-9300-65DA390A2F7C}"/>
    <dgm:cxn modelId="{6ACCE5C6-3E90-41EF-B2FD-FE6B65B03C9B}" type="presOf" srcId="{DFB803BA-8FDF-41E8-9EF7-E92068B161DF}" destId="{BEB944BC-96E8-493F-9B33-4CD5DD469BC0}" srcOrd="1" destOrd="0" presId="urn:microsoft.com/office/officeart/2005/8/layout/chart3"/>
    <dgm:cxn modelId="{92758DC7-7E6D-4C9A-8C60-EC326B346D8B}" srcId="{1A86A5C5-E199-428E-BA33-AEDC88C2D477}" destId="{1B58BC37-B19E-4CB0-ADCA-52DBBFC08169}" srcOrd="0" destOrd="0" parTransId="{935A21C3-CAFC-4ED2-A0AA-A4499D233946}" sibTransId="{A9CEE2AF-5901-416B-9649-CB97224C00DA}"/>
    <dgm:cxn modelId="{D8B3C1CD-D044-4526-95EC-60D57197957B}" type="presOf" srcId="{BDA922E9-24A3-4FB8-93CC-70464D956C3A}" destId="{4A3D76AC-D3A5-4B62-8F88-ADD48E893FD5}" srcOrd="1" destOrd="0" presId="urn:microsoft.com/office/officeart/2005/8/layout/chart3"/>
    <dgm:cxn modelId="{C438DED8-3E9F-4E28-8F44-CEAD583BF226}" srcId="{1A86A5C5-E199-428E-BA33-AEDC88C2D477}" destId="{C4604B40-8DC0-4AF6-8171-CA3CF5DC6F54}" srcOrd="3" destOrd="0" parTransId="{3977B2AB-8175-4C52-A3BA-79A955DBA487}" sibTransId="{1B7842AA-2EC2-47AE-AA77-7617C8E38CAA}"/>
    <dgm:cxn modelId="{6020BDEA-64A8-4D76-A26F-8707C1D316E3}" srcId="{1A86A5C5-E199-428E-BA33-AEDC88C2D477}" destId="{5A77FEB2-C22B-4F31-9BB4-2A0923DC8EB7}" srcOrd="2" destOrd="0" parTransId="{A7DD5C9D-2D9E-4B42-A3EA-B2E7C5B9537D}" sibTransId="{A7C40F06-4A23-4376-ABD2-6955104657FF}"/>
    <dgm:cxn modelId="{F676F1E6-B3EC-448E-9165-BE4AD26C165E}" type="presParOf" srcId="{3360FE8A-047D-496E-A5C3-A15A787978BD}" destId="{83940E00-D598-473F-87E1-457DEB720A31}" srcOrd="0" destOrd="0" presId="urn:microsoft.com/office/officeart/2005/8/layout/chart3"/>
    <dgm:cxn modelId="{0CDADF10-C092-402A-B62D-4A58F84B70BD}" type="presParOf" srcId="{3360FE8A-047D-496E-A5C3-A15A787978BD}" destId="{08C99B43-39FC-4FCB-98D2-70F55F10EB0C}" srcOrd="1" destOrd="0" presId="urn:microsoft.com/office/officeart/2005/8/layout/chart3"/>
    <dgm:cxn modelId="{4EDF42E2-1464-4D9D-97C1-F962845357F9}" type="presParOf" srcId="{3360FE8A-047D-496E-A5C3-A15A787978BD}" destId="{C087C03B-F8DD-4322-AA00-D74FF1416B50}" srcOrd="2" destOrd="0" presId="urn:microsoft.com/office/officeart/2005/8/layout/chart3"/>
    <dgm:cxn modelId="{33D11481-C927-4091-80E1-66B5BF0AB223}" type="presParOf" srcId="{3360FE8A-047D-496E-A5C3-A15A787978BD}" destId="{BEB944BC-96E8-493F-9B33-4CD5DD469BC0}" srcOrd="3" destOrd="0" presId="urn:microsoft.com/office/officeart/2005/8/layout/chart3"/>
    <dgm:cxn modelId="{79141BCB-C5FA-407B-8B91-565B736C8FA3}" type="presParOf" srcId="{3360FE8A-047D-496E-A5C3-A15A787978BD}" destId="{6DB8A939-467F-4F13-8A45-614F4573D3E6}" srcOrd="4" destOrd="0" presId="urn:microsoft.com/office/officeart/2005/8/layout/chart3"/>
    <dgm:cxn modelId="{740F9F0B-2FAA-465A-824D-D5AFD229E59A}" type="presParOf" srcId="{3360FE8A-047D-496E-A5C3-A15A787978BD}" destId="{59754225-B00F-4693-93E5-D13D14A59BE5}" srcOrd="5" destOrd="0" presId="urn:microsoft.com/office/officeart/2005/8/layout/chart3"/>
    <dgm:cxn modelId="{32587929-B5B6-4AA3-97AA-969D58A9A0E5}" type="presParOf" srcId="{3360FE8A-047D-496E-A5C3-A15A787978BD}" destId="{421D6B7B-86F5-4416-9778-02A36FF13FE7}" srcOrd="6" destOrd="0" presId="urn:microsoft.com/office/officeart/2005/8/layout/chart3"/>
    <dgm:cxn modelId="{CBF23F37-1CBC-4275-AED8-064EBA9EFFCE}" type="presParOf" srcId="{3360FE8A-047D-496E-A5C3-A15A787978BD}" destId="{31C8794C-AD05-4B12-B5F1-F7DCF047C47F}" srcOrd="7" destOrd="0" presId="urn:microsoft.com/office/officeart/2005/8/layout/chart3"/>
    <dgm:cxn modelId="{6571FB21-FE26-48FF-91DB-002D0786CB27}" type="presParOf" srcId="{3360FE8A-047D-496E-A5C3-A15A787978BD}" destId="{4F0E9716-428B-49B7-A2C6-B6B5C1999E1A}" srcOrd="8" destOrd="0" presId="urn:microsoft.com/office/officeart/2005/8/layout/chart3"/>
    <dgm:cxn modelId="{774B27B2-1B1F-4665-8BFA-54328F797560}" type="presParOf" srcId="{3360FE8A-047D-496E-A5C3-A15A787978BD}" destId="{4A3D76AC-D3A5-4B62-8F88-ADD48E893FD5}" srcOrd="9" destOrd="0" presId="urn:microsoft.com/office/officeart/2005/8/layout/chart3"/>
    <dgm:cxn modelId="{1630B372-3E39-4E66-AC6F-C1BF5C3AB04C}" type="presParOf" srcId="{3360FE8A-047D-496E-A5C3-A15A787978BD}" destId="{B2B47D43-21A4-43EC-9A05-F4EE547596D8}" srcOrd="10" destOrd="0" presId="urn:microsoft.com/office/officeart/2005/8/layout/chart3"/>
    <dgm:cxn modelId="{5D9B6803-38FA-4175-B050-3F68141F46DD}" type="presParOf" srcId="{3360FE8A-047D-496E-A5C3-A15A787978BD}" destId="{AD0E28E2-C3E8-4B0E-90ED-4EF78CBBA92A}" srcOrd="11" destOrd="0" presId="urn:microsoft.com/office/officeart/2005/8/layout/chart3"/>
    <dgm:cxn modelId="{6F67C4DA-DBA9-4626-9311-A2694D8D437C}" type="presParOf" srcId="{3360FE8A-047D-496E-A5C3-A15A787978BD}" destId="{7766B488-6A71-48D1-854A-F07F99A013FF}" srcOrd="12" destOrd="0" presId="urn:microsoft.com/office/officeart/2005/8/layout/chart3"/>
    <dgm:cxn modelId="{601CCB21-3B67-4D2A-8126-096C009F8801}" type="presParOf" srcId="{3360FE8A-047D-496E-A5C3-A15A787978BD}" destId="{C4380DAD-32DD-4A6F-A514-2391CF434AD6}" srcOrd="13" destOrd="0" presId="urn:microsoft.com/office/officeart/2005/8/layout/char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82DAFF1-33C5-43F2-8281-ECD58FD61435}"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zh-CN" altLang="en-US"/>
        </a:p>
      </dgm:t>
    </dgm:pt>
    <dgm:pt modelId="{47DF671D-7095-4D4B-AB47-D30ED5B93082}">
      <dgm:prSet phldrT="[文本]" custT="1"/>
      <dgm:spPr/>
      <dgm:t>
        <a:bodyPr/>
        <a:lstStyle/>
        <a:p>
          <a:r>
            <a:rPr lang="zh-CN" altLang="en-US" sz="1800" dirty="0">
              <a:latin typeface="微软雅黑" panose="020B0503020204020204" pitchFamily="34" charset="-122"/>
              <a:ea typeface="微软雅黑" panose="020B0503020204020204" pitchFamily="34" charset="-122"/>
            </a:rPr>
            <a:t>扣除范围</a:t>
          </a:r>
        </a:p>
      </dgm:t>
    </dgm:pt>
    <dgm:pt modelId="{ED9EAAE4-2AF5-4F96-BAD8-6D6CEBD74EC3}" type="parTrans" cxnId="{094CE95A-9CD4-4C92-857E-086C828B58BB}">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53A21CAF-7271-4CE3-8AB1-B483DC5F4883}" type="sibTrans" cxnId="{094CE95A-9CD4-4C92-857E-086C828B58BB}">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BA6BCB4B-1885-41F1-986B-659D0B074AEE}">
      <dgm:prSet phldrT="[文本]" custT="1"/>
      <dgm:spPr/>
      <dgm:t>
        <a:bodyPr/>
        <a:lstStyle/>
        <a:p>
          <a:r>
            <a:rPr lang="zh-CN" altLang="en-US" sz="1800" dirty="0">
              <a:latin typeface="微软雅黑" panose="020B0503020204020204" pitchFamily="34" charset="-122"/>
              <a:ea typeface="微软雅黑" panose="020B0503020204020204" pitchFamily="34" charset="-122"/>
            </a:rPr>
            <a:t>学前教育</a:t>
          </a:r>
        </a:p>
      </dgm:t>
    </dgm:pt>
    <dgm:pt modelId="{47F6343D-04CE-4591-8B99-9A5FB38D8C00}" type="parTrans" cxnId="{DE7B88CF-A987-425F-835D-A305956BEA88}">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77A8C177-24C6-4B92-B33C-A82D78F7E976}" type="sibTrans" cxnId="{DE7B88CF-A987-425F-835D-A305956BEA88}">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8F8FF27D-C526-44D0-9BBE-7C740F6C4667}">
      <dgm:prSet phldrT="[文本]" custT="1"/>
      <dgm:spPr/>
      <dgm:t>
        <a:bodyPr/>
        <a:lstStyle/>
        <a:p>
          <a:r>
            <a:rPr lang="zh-CN" altLang="en-US" sz="1800" dirty="0">
              <a:latin typeface="微软雅黑" panose="020B0503020204020204" pitchFamily="34" charset="-122"/>
              <a:ea typeface="微软雅黑" panose="020B0503020204020204" pitchFamily="34" charset="-122"/>
            </a:rPr>
            <a:t>全日制学历教育</a:t>
          </a:r>
        </a:p>
      </dgm:t>
    </dgm:pt>
    <dgm:pt modelId="{FFB16718-18D4-4F89-8758-A2DC4C527105}" type="parTrans" cxnId="{D64F34E2-1E80-4CB2-89F2-C18AFDF46D7E}">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25462895-26D0-4378-9BE7-74F4EE34793C}" type="sibTrans" cxnId="{D64F34E2-1E80-4CB2-89F2-C18AFDF46D7E}">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C0ACCB26-A52C-47ED-A22E-7F933145D2C5}">
      <dgm:prSet phldrT="[文本]" custT="1"/>
      <dgm:spPr/>
      <dgm:t>
        <a:bodyPr/>
        <a:lstStyle/>
        <a:p>
          <a:r>
            <a:rPr lang="zh-CN" altLang="en-US" sz="1800" dirty="0">
              <a:latin typeface="微软雅黑" panose="020B0503020204020204" pitchFamily="34" charset="-122"/>
              <a:ea typeface="微软雅黑" panose="020B0503020204020204" pitchFamily="34" charset="-122"/>
            </a:rPr>
            <a:t>扣除金额</a:t>
          </a:r>
        </a:p>
      </dgm:t>
    </dgm:pt>
    <dgm:pt modelId="{489BAB9B-95B0-4CED-A2AF-24525B05E99F}" type="parTrans" cxnId="{21E183A0-60EF-452E-8EED-4F2FB88DC5E5}">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41B2FE2B-D7C2-458A-BE05-6D094E7DE564}" type="sibTrans" cxnId="{21E183A0-60EF-452E-8EED-4F2FB88DC5E5}">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A4B4C05E-BE35-40D8-8A50-F4E7DEBF05A9}">
      <dgm:prSet phldrT="[文本]" custT="1"/>
      <dgm:spPr/>
      <dgm:t>
        <a:bodyPr/>
        <a:lstStyle/>
        <a:p>
          <a:r>
            <a:rPr lang="zh-CN" altLang="en-US" sz="1800" dirty="0">
              <a:latin typeface="微软雅黑" panose="020B0503020204020204" pitchFamily="34" charset="-122"/>
              <a:ea typeface="微软雅黑" panose="020B0503020204020204" pitchFamily="34" charset="-122"/>
            </a:rPr>
            <a:t>每名子女 </a:t>
          </a:r>
          <a:r>
            <a:rPr lang="en-US" altLang="en-US" sz="1800" dirty="0">
              <a:latin typeface="微软雅黑" panose="020B0503020204020204" pitchFamily="34" charset="-122"/>
              <a:ea typeface="微软雅黑" panose="020B0503020204020204" pitchFamily="34" charset="-122"/>
            </a:rPr>
            <a:t>× </a:t>
          </a:r>
          <a:r>
            <a:rPr lang="en-US" altLang="zh-CN" sz="1800" dirty="0">
              <a:latin typeface="微软雅黑" panose="020B0503020204020204" pitchFamily="34" charset="-122"/>
              <a:ea typeface="微软雅黑" panose="020B0503020204020204" pitchFamily="34" charset="-122"/>
            </a:rPr>
            <a:t>2000</a:t>
          </a:r>
          <a:r>
            <a:rPr lang="zh-CN" altLang="en-US" sz="1800" dirty="0">
              <a:latin typeface="微软雅黑" panose="020B0503020204020204" pitchFamily="34" charset="-122"/>
              <a:ea typeface="微软雅黑" panose="020B0503020204020204" pitchFamily="34" charset="-122"/>
            </a:rPr>
            <a:t>元</a:t>
          </a:r>
          <a:r>
            <a:rPr lang="en-US" altLang="zh-CN" sz="1800" dirty="0">
              <a:latin typeface="微软雅黑" panose="020B0503020204020204" pitchFamily="34" charset="-122"/>
              <a:ea typeface="微软雅黑" panose="020B0503020204020204" pitchFamily="34" charset="-122"/>
            </a:rPr>
            <a:t>/</a:t>
          </a:r>
          <a:r>
            <a:rPr lang="zh-CN" altLang="en-US" sz="1800" dirty="0">
              <a:latin typeface="微软雅黑" panose="020B0503020204020204" pitchFamily="34" charset="-122"/>
              <a:ea typeface="微软雅黑" panose="020B0503020204020204" pitchFamily="34" charset="-122"/>
            </a:rPr>
            <a:t>月</a:t>
          </a:r>
        </a:p>
      </dgm:t>
    </dgm:pt>
    <dgm:pt modelId="{7387CAF1-5C83-4D6C-BEF9-56D0DD134675}" type="parTrans" cxnId="{1D05454B-84D2-4687-8AED-FFF9E16C4B6F}">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EBF30984-9912-4BA7-9AFA-80A254B01D59}" type="sibTrans" cxnId="{1D05454B-84D2-4687-8AED-FFF9E16C4B6F}">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D4A3C549-4F6D-4E5F-B590-305E29F34149}">
      <dgm:prSet phldrT="[文本]" custT="1"/>
      <dgm:spPr/>
      <dgm:t>
        <a:bodyPr/>
        <a:lstStyle/>
        <a:p>
          <a:r>
            <a:rPr lang="zh-CN" altLang="en-US" sz="1800" dirty="0">
              <a:latin typeface="微软雅黑" panose="020B0503020204020204" pitchFamily="34" charset="-122"/>
              <a:ea typeface="微软雅黑" panose="020B0503020204020204" pitchFamily="34" charset="-122"/>
            </a:rPr>
            <a:t>准备材料</a:t>
          </a:r>
        </a:p>
      </dgm:t>
    </dgm:pt>
    <dgm:pt modelId="{D0BD1ECD-D745-43E8-AE9B-11AA5DB22D57}" type="parTrans" cxnId="{4A3283B3-8EB8-411B-B164-BBFE206A50AA}">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7EF705BF-8BE1-490E-A251-7F6B590DCFA6}" type="sibTrans" cxnId="{4A3283B3-8EB8-411B-B164-BBFE206A50AA}">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4B454B85-3B5A-49F0-B50C-898C615FB735}">
      <dgm:prSet phldrT="[文本]" custT="1"/>
      <dgm:spPr/>
      <dgm:t>
        <a:bodyPr/>
        <a:lstStyle/>
        <a:p>
          <a:r>
            <a:rPr lang="zh-CN" altLang="en-US" sz="1800" dirty="0">
              <a:latin typeface="微软雅黑" panose="020B0503020204020204" pitchFamily="34" charset="-122"/>
              <a:ea typeface="微软雅黑" panose="020B0503020204020204" pitchFamily="34" charset="-122"/>
            </a:rPr>
            <a:t>子女教育信息（包含受教育阶段、受教育时间等）</a:t>
          </a:r>
        </a:p>
      </dgm:t>
    </dgm:pt>
    <dgm:pt modelId="{064B7A7B-402D-43FD-8FA1-17F5B8C992DB}" type="parTrans" cxnId="{7C74F8F1-94E1-4924-901C-0B45B0FFA319}">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83E9CC0A-B0F3-4815-B369-4BF0BC16EBA8}" type="sibTrans" cxnId="{7C74F8F1-94E1-4924-901C-0B45B0FFA319}">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E7D2AA1B-B3A6-492B-9BA7-53606960F687}">
      <dgm:prSet phldrT="[文本]" custT="1"/>
      <dgm:spPr/>
      <dgm:t>
        <a:bodyPr/>
        <a:lstStyle/>
        <a:p>
          <a:r>
            <a:rPr lang="zh-CN" altLang="en-US" sz="1800" dirty="0">
              <a:latin typeface="微软雅黑" panose="020B0503020204020204" pitchFamily="34" charset="-122"/>
              <a:ea typeface="微软雅黑" panose="020B0503020204020204" pitchFamily="34" charset="-122"/>
            </a:rPr>
            <a:t>子女身份证号码</a:t>
          </a:r>
        </a:p>
      </dgm:t>
    </dgm:pt>
    <dgm:pt modelId="{A50E0F36-A02F-439C-9ADA-E21A2FDFDE67}" type="parTrans" cxnId="{26903D9D-BA95-4294-954A-2A81140B98AE}">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7F3CB57C-D32B-4B57-ABD8-00174DAD08FC}" type="sibTrans" cxnId="{26903D9D-BA95-4294-954A-2A81140B98AE}">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6865219B-82B4-4203-A095-CDB64C39A20B}">
      <dgm:prSet phldrT="[文本]" custT="1"/>
      <dgm:spPr/>
      <dgm:t>
        <a:bodyPr/>
        <a:lstStyle/>
        <a:p>
          <a:r>
            <a:rPr lang="zh-CN" altLang="en-US" sz="1800" dirty="0">
              <a:latin typeface="微软雅黑" panose="020B0503020204020204" pitchFamily="34" charset="-122"/>
              <a:ea typeface="微软雅黑" panose="020B0503020204020204" pitchFamily="34" charset="-122"/>
            </a:rPr>
            <a:t>配偶身份证号码（如有配偶）</a:t>
          </a:r>
        </a:p>
      </dgm:t>
    </dgm:pt>
    <dgm:pt modelId="{A8EE07EF-00FC-4E9E-BE1F-02F7C0E84695}" type="parTrans" cxnId="{F577C955-9FAC-4EFC-9966-B6D7E70A3B3A}">
      <dgm:prSet/>
      <dgm:spPr/>
      <dgm:t>
        <a:bodyPr/>
        <a:lstStyle/>
        <a:p>
          <a:endParaRPr lang="zh-CN" altLang="en-US"/>
        </a:p>
      </dgm:t>
    </dgm:pt>
    <dgm:pt modelId="{116A3204-1403-4021-A9C5-C34C3FBC217F}" type="sibTrans" cxnId="{F577C955-9FAC-4EFC-9966-B6D7E70A3B3A}">
      <dgm:prSet/>
      <dgm:spPr/>
      <dgm:t>
        <a:bodyPr/>
        <a:lstStyle/>
        <a:p>
          <a:endParaRPr lang="zh-CN" altLang="en-US"/>
        </a:p>
      </dgm:t>
    </dgm:pt>
    <dgm:pt modelId="{07BAAE02-E3B8-4852-A8C0-1953531D4F0C}" type="pres">
      <dgm:prSet presAssocID="{482DAFF1-33C5-43F2-8281-ECD58FD61435}" presName="Name0" presStyleCnt="0">
        <dgm:presLayoutVars>
          <dgm:dir/>
          <dgm:animLvl val="lvl"/>
          <dgm:resizeHandles val="exact"/>
        </dgm:presLayoutVars>
      </dgm:prSet>
      <dgm:spPr/>
    </dgm:pt>
    <dgm:pt modelId="{F0F90567-9472-4512-83B2-7F8B04A49CE6}" type="pres">
      <dgm:prSet presAssocID="{47DF671D-7095-4D4B-AB47-D30ED5B93082}" presName="composite" presStyleCnt="0"/>
      <dgm:spPr/>
    </dgm:pt>
    <dgm:pt modelId="{4F55C4D8-5877-4D5C-BAA2-34B51598003C}" type="pres">
      <dgm:prSet presAssocID="{47DF671D-7095-4D4B-AB47-D30ED5B93082}" presName="parTx" presStyleLbl="alignNode1" presStyleIdx="0" presStyleCnt="3">
        <dgm:presLayoutVars>
          <dgm:chMax val="0"/>
          <dgm:chPref val="0"/>
          <dgm:bulletEnabled val="1"/>
        </dgm:presLayoutVars>
      </dgm:prSet>
      <dgm:spPr/>
    </dgm:pt>
    <dgm:pt modelId="{27D3BEC5-3AA1-49DF-AD4E-3DA9AE92E2D8}" type="pres">
      <dgm:prSet presAssocID="{47DF671D-7095-4D4B-AB47-D30ED5B93082}" presName="desTx" presStyleLbl="alignAccFollowNode1" presStyleIdx="0" presStyleCnt="3">
        <dgm:presLayoutVars>
          <dgm:bulletEnabled val="1"/>
        </dgm:presLayoutVars>
      </dgm:prSet>
      <dgm:spPr/>
    </dgm:pt>
    <dgm:pt modelId="{F9E7DDF0-18E8-4AA2-9994-C125E33FA621}" type="pres">
      <dgm:prSet presAssocID="{53A21CAF-7271-4CE3-8AB1-B483DC5F4883}" presName="space" presStyleCnt="0"/>
      <dgm:spPr/>
    </dgm:pt>
    <dgm:pt modelId="{B29424C1-E758-4859-8044-FDA5A083C0C3}" type="pres">
      <dgm:prSet presAssocID="{C0ACCB26-A52C-47ED-A22E-7F933145D2C5}" presName="composite" presStyleCnt="0"/>
      <dgm:spPr/>
    </dgm:pt>
    <dgm:pt modelId="{D7B9F937-0DF5-456B-B788-6B75EDEB0993}" type="pres">
      <dgm:prSet presAssocID="{C0ACCB26-A52C-47ED-A22E-7F933145D2C5}" presName="parTx" presStyleLbl="alignNode1" presStyleIdx="1" presStyleCnt="3">
        <dgm:presLayoutVars>
          <dgm:chMax val="0"/>
          <dgm:chPref val="0"/>
          <dgm:bulletEnabled val="1"/>
        </dgm:presLayoutVars>
      </dgm:prSet>
      <dgm:spPr/>
    </dgm:pt>
    <dgm:pt modelId="{3EC8D6AC-3B34-4554-A9A2-ADFA3095F019}" type="pres">
      <dgm:prSet presAssocID="{C0ACCB26-A52C-47ED-A22E-7F933145D2C5}" presName="desTx" presStyleLbl="alignAccFollowNode1" presStyleIdx="1" presStyleCnt="3">
        <dgm:presLayoutVars>
          <dgm:bulletEnabled val="1"/>
        </dgm:presLayoutVars>
      </dgm:prSet>
      <dgm:spPr/>
    </dgm:pt>
    <dgm:pt modelId="{39353979-A25F-45F7-AD98-8A34EF3691B0}" type="pres">
      <dgm:prSet presAssocID="{41B2FE2B-D7C2-458A-BE05-6D094E7DE564}" presName="space" presStyleCnt="0"/>
      <dgm:spPr/>
    </dgm:pt>
    <dgm:pt modelId="{9EBE5667-5CD6-45E3-86E4-AF4B6B0A8539}" type="pres">
      <dgm:prSet presAssocID="{D4A3C549-4F6D-4E5F-B590-305E29F34149}" presName="composite" presStyleCnt="0"/>
      <dgm:spPr/>
    </dgm:pt>
    <dgm:pt modelId="{88720F66-03B8-447F-8E12-E007ADC18404}" type="pres">
      <dgm:prSet presAssocID="{D4A3C549-4F6D-4E5F-B590-305E29F34149}" presName="parTx" presStyleLbl="alignNode1" presStyleIdx="2" presStyleCnt="3">
        <dgm:presLayoutVars>
          <dgm:chMax val="0"/>
          <dgm:chPref val="0"/>
          <dgm:bulletEnabled val="1"/>
        </dgm:presLayoutVars>
      </dgm:prSet>
      <dgm:spPr/>
    </dgm:pt>
    <dgm:pt modelId="{F25FFCDD-8318-4D90-BD81-F7511E42A938}" type="pres">
      <dgm:prSet presAssocID="{D4A3C549-4F6D-4E5F-B590-305E29F34149}" presName="desTx" presStyleLbl="alignAccFollowNode1" presStyleIdx="2" presStyleCnt="3">
        <dgm:presLayoutVars>
          <dgm:bulletEnabled val="1"/>
        </dgm:presLayoutVars>
      </dgm:prSet>
      <dgm:spPr/>
    </dgm:pt>
  </dgm:ptLst>
  <dgm:cxnLst>
    <dgm:cxn modelId="{F157B407-328F-4EC3-A787-4BD8A640F74C}" type="presOf" srcId="{C0ACCB26-A52C-47ED-A22E-7F933145D2C5}" destId="{D7B9F937-0DF5-456B-B788-6B75EDEB0993}" srcOrd="0" destOrd="0" presId="urn:microsoft.com/office/officeart/2005/8/layout/hList1"/>
    <dgm:cxn modelId="{40B3F31B-93B2-46D4-884C-90368E4A1501}" type="presOf" srcId="{8F8FF27D-C526-44D0-9BBE-7C740F6C4667}" destId="{27D3BEC5-3AA1-49DF-AD4E-3DA9AE92E2D8}" srcOrd="0" destOrd="1" presId="urn:microsoft.com/office/officeart/2005/8/layout/hList1"/>
    <dgm:cxn modelId="{DDBBE61C-A314-4AED-AA4D-0E9BFE14E364}" type="presOf" srcId="{47DF671D-7095-4D4B-AB47-D30ED5B93082}" destId="{4F55C4D8-5877-4D5C-BAA2-34B51598003C}" srcOrd="0" destOrd="0" presId="urn:microsoft.com/office/officeart/2005/8/layout/hList1"/>
    <dgm:cxn modelId="{89BC0A39-9F61-4EF1-892A-D26FFF30E334}" type="presOf" srcId="{6865219B-82B4-4203-A095-CDB64C39A20B}" destId="{F25FFCDD-8318-4D90-BD81-F7511E42A938}" srcOrd="0" destOrd="2" presId="urn:microsoft.com/office/officeart/2005/8/layout/hList1"/>
    <dgm:cxn modelId="{1D05454B-84D2-4687-8AED-FFF9E16C4B6F}" srcId="{C0ACCB26-A52C-47ED-A22E-7F933145D2C5}" destId="{A4B4C05E-BE35-40D8-8A50-F4E7DEBF05A9}" srcOrd="0" destOrd="0" parTransId="{7387CAF1-5C83-4D6C-BEF9-56D0DD134675}" sibTransId="{EBF30984-9912-4BA7-9AFA-80A254B01D59}"/>
    <dgm:cxn modelId="{F577C955-9FAC-4EFC-9966-B6D7E70A3B3A}" srcId="{D4A3C549-4F6D-4E5F-B590-305E29F34149}" destId="{6865219B-82B4-4203-A095-CDB64C39A20B}" srcOrd="2" destOrd="0" parTransId="{A8EE07EF-00FC-4E9E-BE1F-02F7C0E84695}" sibTransId="{116A3204-1403-4021-A9C5-C34C3FBC217F}"/>
    <dgm:cxn modelId="{094CE95A-9CD4-4C92-857E-086C828B58BB}" srcId="{482DAFF1-33C5-43F2-8281-ECD58FD61435}" destId="{47DF671D-7095-4D4B-AB47-D30ED5B93082}" srcOrd="0" destOrd="0" parTransId="{ED9EAAE4-2AF5-4F96-BAD8-6D6CEBD74EC3}" sibTransId="{53A21CAF-7271-4CE3-8AB1-B483DC5F4883}"/>
    <dgm:cxn modelId="{05DE3B81-90AC-46AE-BC83-3FFB864772C5}" type="presOf" srcId="{4B454B85-3B5A-49F0-B50C-898C615FB735}" destId="{F25FFCDD-8318-4D90-BD81-F7511E42A938}" srcOrd="0" destOrd="0" presId="urn:microsoft.com/office/officeart/2005/8/layout/hList1"/>
    <dgm:cxn modelId="{D0928281-5860-4568-B298-2223C6316CEC}" type="presOf" srcId="{482DAFF1-33C5-43F2-8281-ECD58FD61435}" destId="{07BAAE02-E3B8-4852-A8C0-1953531D4F0C}" srcOrd="0" destOrd="0" presId="urn:microsoft.com/office/officeart/2005/8/layout/hList1"/>
    <dgm:cxn modelId="{A36AA396-7B89-415C-99EE-2872569DC51E}" type="presOf" srcId="{E7D2AA1B-B3A6-492B-9BA7-53606960F687}" destId="{F25FFCDD-8318-4D90-BD81-F7511E42A938}" srcOrd="0" destOrd="1" presId="urn:microsoft.com/office/officeart/2005/8/layout/hList1"/>
    <dgm:cxn modelId="{26903D9D-BA95-4294-954A-2A81140B98AE}" srcId="{D4A3C549-4F6D-4E5F-B590-305E29F34149}" destId="{E7D2AA1B-B3A6-492B-9BA7-53606960F687}" srcOrd="1" destOrd="0" parTransId="{A50E0F36-A02F-439C-9ADA-E21A2FDFDE67}" sibTransId="{7F3CB57C-D32B-4B57-ABD8-00174DAD08FC}"/>
    <dgm:cxn modelId="{21E183A0-60EF-452E-8EED-4F2FB88DC5E5}" srcId="{482DAFF1-33C5-43F2-8281-ECD58FD61435}" destId="{C0ACCB26-A52C-47ED-A22E-7F933145D2C5}" srcOrd="1" destOrd="0" parTransId="{489BAB9B-95B0-4CED-A2AF-24525B05E99F}" sibTransId="{41B2FE2B-D7C2-458A-BE05-6D094E7DE564}"/>
    <dgm:cxn modelId="{4A3283B3-8EB8-411B-B164-BBFE206A50AA}" srcId="{482DAFF1-33C5-43F2-8281-ECD58FD61435}" destId="{D4A3C549-4F6D-4E5F-B590-305E29F34149}" srcOrd="2" destOrd="0" parTransId="{D0BD1ECD-D745-43E8-AE9B-11AA5DB22D57}" sibTransId="{7EF705BF-8BE1-490E-A251-7F6B590DCFA6}"/>
    <dgm:cxn modelId="{9C6A4ABE-7F2F-40AD-88B6-5294DB258F0F}" type="presOf" srcId="{D4A3C549-4F6D-4E5F-B590-305E29F34149}" destId="{88720F66-03B8-447F-8E12-E007ADC18404}" srcOrd="0" destOrd="0" presId="urn:microsoft.com/office/officeart/2005/8/layout/hList1"/>
    <dgm:cxn modelId="{DE7B88CF-A987-425F-835D-A305956BEA88}" srcId="{47DF671D-7095-4D4B-AB47-D30ED5B93082}" destId="{BA6BCB4B-1885-41F1-986B-659D0B074AEE}" srcOrd="0" destOrd="0" parTransId="{47F6343D-04CE-4591-8B99-9A5FB38D8C00}" sibTransId="{77A8C177-24C6-4B92-B33C-A82D78F7E976}"/>
    <dgm:cxn modelId="{0A9C90D1-299C-4F9E-804B-D3E6ABD1FDDD}" type="presOf" srcId="{BA6BCB4B-1885-41F1-986B-659D0B074AEE}" destId="{27D3BEC5-3AA1-49DF-AD4E-3DA9AE92E2D8}" srcOrd="0" destOrd="0" presId="urn:microsoft.com/office/officeart/2005/8/layout/hList1"/>
    <dgm:cxn modelId="{35B4C1D7-EC84-4914-9021-C9EC06D88B2E}" type="presOf" srcId="{A4B4C05E-BE35-40D8-8A50-F4E7DEBF05A9}" destId="{3EC8D6AC-3B34-4554-A9A2-ADFA3095F019}" srcOrd="0" destOrd="0" presId="urn:microsoft.com/office/officeart/2005/8/layout/hList1"/>
    <dgm:cxn modelId="{D64F34E2-1E80-4CB2-89F2-C18AFDF46D7E}" srcId="{47DF671D-7095-4D4B-AB47-D30ED5B93082}" destId="{8F8FF27D-C526-44D0-9BBE-7C740F6C4667}" srcOrd="1" destOrd="0" parTransId="{FFB16718-18D4-4F89-8758-A2DC4C527105}" sibTransId="{25462895-26D0-4378-9BE7-74F4EE34793C}"/>
    <dgm:cxn modelId="{7C74F8F1-94E1-4924-901C-0B45B0FFA319}" srcId="{D4A3C549-4F6D-4E5F-B590-305E29F34149}" destId="{4B454B85-3B5A-49F0-B50C-898C615FB735}" srcOrd="0" destOrd="0" parTransId="{064B7A7B-402D-43FD-8FA1-17F5B8C992DB}" sibTransId="{83E9CC0A-B0F3-4815-B369-4BF0BC16EBA8}"/>
    <dgm:cxn modelId="{7582AB9F-801C-4E55-9764-58614821B8F0}" type="presParOf" srcId="{07BAAE02-E3B8-4852-A8C0-1953531D4F0C}" destId="{F0F90567-9472-4512-83B2-7F8B04A49CE6}" srcOrd="0" destOrd="0" presId="urn:microsoft.com/office/officeart/2005/8/layout/hList1"/>
    <dgm:cxn modelId="{33AC8C15-4A0A-4A2A-A7F2-8027BC74711B}" type="presParOf" srcId="{F0F90567-9472-4512-83B2-7F8B04A49CE6}" destId="{4F55C4D8-5877-4D5C-BAA2-34B51598003C}" srcOrd="0" destOrd="0" presId="urn:microsoft.com/office/officeart/2005/8/layout/hList1"/>
    <dgm:cxn modelId="{041A1F70-67B9-4501-9895-9C491F885026}" type="presParOf" srcId="{F0F90567-9472-4512-83B2-7F8B04A49CE6}" destId="{27D3BEC5-3AA1-49DF-AD4E-3DA9AE92E2D8}" srcOrd="1" destOrd="0" presId="urn:microsoft.com/office/officeart/2005/8/layout/hList1"/>
    <dgm:cxn modelId="{85542C3D-0F17-4F96-8AE9-9801AD7DB370}" type="presParOf" srcId="{07BAAE02-E3B8-4852-A8C0-1953531D4F0C}" destId="{F9E7DDF0-18E8-4AA2-9994-C125E33FA621}" srcOrd="1" destOrd="0" presId="urn:microsoft.com/office/officeart/2005/8/layout/hList1"/>
    <dgm:cxn modelId="{C84CE5C1-5082-4058-8DB2-59875DAB89CA}" type="presParOf" srcId="{07BAAE02-E3B8-4852-A8C0-1953531D4F0C}" destId="{B29424C1-E758-4859-8044-FDA5A083C0C3}" srcOrd="2" destOrd="0" presId="urn:microsoft.com/office/officeart/2005/8/layout/hList1"/>
    <dgm:cxn modelId="{8E15C96A-3C26-4696-BE58-082F344F5E8B}" type="presParOf" srcId="{B29424C1-E758-4859-8044-FDA5A083C0C3}" destId="{D7B9F937-0DF5-456B-B788-6B75EDEB0993}" srcOrd="0" destOrd="0" presId="urn:microsoft.com/office/officeart/2005/8/layout/hList1"/>
    <dgm:cxn modelId="{8D732FD9-3DDD-4746-B2FC-91EC46C98436}" type="presParOf" srcId="{B29424C1-E758-4859-8044-FDA5A083C0C3}" destId="{3EC8D6AC-3B34-4554-A9A2-ADFA3095F019}" srcOrd="1" destOrd="0" presId="urn:microsoft.com/office/officeart/2005/8/layout/hList1"/>
    <dgm:cxn modelId="{68AC9A68-6C4E-48AD-BD4F-5F80ACBD058F}" type="presParOf" srcId="{07BAAE02-E3B8-4852-A8C0-1953531D4F0C}" destId="{39353979-A25F-45F7-AD98-8A34EF3691B0}" srcOrd="3" destOrd="0" presId="urn:microsoft.com/office/officeart/2005/8/layout/hList1"/>
    <dgm:cxn modelId="{BC58E6BA-1F3C-47FC-A7BB-2003366EAB77}" type="presParOf" srcId="{07BAAE02-E3B8-4852-A8C0-1953531D4F0C}" destId="{9EBE5667-5CD6-45E3-86E4-AF4B6B0A8539}" srcOrd="4" destOrd="0" presId="urn:microsoft.com/office/officeart/2005/8/layout/hList1"/>
    <dgm:cxn modelId="{6E8F3109-78D6-4244-A263-9805D9D77384}" type="presParOf" srcId="{9EBE5667-5CD6-45E3-86E4-AF4B6B0A8539}" destId="{88720F66-03B8-447F-8E12-E007ADC18404}" srcOrd="0" destOrd="0" presId="urn:microsoft.com/office/officeart/2005/8/layout/hList1"/>
    <dgm:cxn modelId="{AC90A23C-E041-4418-8096-129D1370ACCB}" type="presParOf" srcId="{9EBE5667-5CD6-45E3-86E4-AF4B6B0A8539}" destId="{F25FFCDD-8318-4D90-BD81-F7511E42A938}"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A19519B-0C4B-4FC0-9F4B-E8BF5F71E017}" type="doc">
      <dgm:prSet loTypeId="urn:microsoft.com/office/officeart/2005/8/layout/hierarchy4" loCatId="relationship" qsTypeId="urn:microsoft.com/office/officeart/2005/8/quickstyle/simple3" qsCatId="simple" csTypeId="urn:microsoft.com/office/officeart/2005/8/colors/colorful1" csCatId="colorful" phldr="1"/>
      <dgm:spPr/>
      <dgm:t>
        <a:bodyPr/>
        <a:lstStyle/>
        <a:p>
          <a:endParaRPr lang="zh-CN" altLang="en-US"/>
        </a:p>
      </dgm:t>
    </dgm:pt>
    <dgm:pt modelId="{1F40FE19-F3E2-43D9-91B1-030CAC0D98C9}">
      <dgm:prSet phldrT="[文本]" custT="1"/>
      <dgm:spPr/>
      <dgm:t>
        <a:bodyPr/>
        <a:lstStyle/>
        <a:p>
          <a:r>
            <a:rPr lang="zh-CN" altLang="en-US" sz="2800" dirty="0">
              <a:latin typeface="微软雅黑" panose="020B0503020204020204" pitchFamily="34" charset="-122"/>
              <a:ea typeface="微软雅黑" panose="020B0503020204020204" pitchFamily="34" charset="-122"/>
            </a:rPr>
            <a:t>继续教育专项附加扣除</a:t>
          </a:r>
        </a:p>
      </dgm:t>
    </dgm:pt>
    <dgm:pt modelId="{EC3671C8-AE19-4338-B929-FB2F2F974186}" type="parTrans" cxnId="{E90A2681-C513-4509-AD51-180EC0E51D57}">
      <dgm:prSet/>
      <dgm:spPr/>
      <dgm:t>
        <a:bodyPr/>
        <a:lstStyle/>
        <a:p>
          <a:endParaRPr lang="zh-CN" altLang="en-US">
            <a:latin typeface="微软雅黑" panose="020B0503020204020204" pitchFamily="34" charset="-122"/>
            <a:ea typeface="微软雅黑" panose="020B0503020204020204" pitchFamily="34" charset="-122"/>
          </a:endParaRPr>
        </a:p>
      </dgm:t>
    </dgm:pt>
    <dgm:pt modelId="{0F5C86A2-71B5-41D7-91F4-E6321E799DCD}" type="sibTrans" cxnId="{E90A2681-C513-4509-AD51-180EC0E51D57}">
      <dgm:prSet/>
      <dgm:spPr/>
      <dgm:t>
        <a:bodyPr/>
        <a:lstStyle/>
        <a:p>
          <a:endParaRPr lang="zh-CN" altLang="en-US">
            <a:latin typeface="微软雅黑" panose="020B0503020204020204" pitchFamily="34" charset="-122"/>
            <a:ea typeface="微软雅黑" panose="020B0503020204020204" pitchFamily="34" charset="-122"/>
          </a:endParaRPr>
        </a:p>
      </dgm:t>
    </dgm:pt>
    <dgm:pt modelId="{8541C2B5-4B5C-403D-A784-37C6BCB14C6C}">
      <dgm:prSet phldrT="[文本]" custT="1"/>
      <dgm:spPr/>
      <dgm:t>
        <a:bodyPr/>
        <a:lstStyle/>
        <a:p>
          <a:r>
            <a:rPr lang="zh-CN" altLang="en-US" sz="2800" dirty="0">
              <a:latin typeface="微软雅黑" panose="020B0503020204020204" pitchFamily="34" charset="-122"/>
              <a:ea typeface="微软雅黑" panose="020B0503020204020204" pitchFamily="34" charset="-122"/>
            </a:rPr>
            <a:t>扣除范围及金额</a:t>
          </a:r>
        </a:p>
      </dgm:t>
    </dgm:pt>
    <dgm:pt modelId="{E86224D6-F75D-4AF6-94B8-A8D8BEAC4680}" type="parTrans" cxnId="{B7630BE2-1E00-4633-B468-154802FFCC0B}">
      <dgm:prSet/>
      <dgm:spPr/>
      <dgm:t>
        <a:bodyPr/>
        <a:lstStyle/>
        <a:p>
          <a:endParaRPr lang="zh-CN" altLang="en-US">
            <a:latin typeface="微软雅黑" panose="020B0503020204020204" pitchFamily="34" charset="-122"/>
            <a:ea typeface="微软雅黑" panose="020B0503020204020204" pitchFamily="34" charset="-122"/>
          </a:endParaRPr>
        </a:p>
      </dgm:t>
    </dgm:pt>
    <dgm:pt modelId="{8EE4A615-9123-4B9C-ABDA-0159AA67D035}" type="sibTrans" cxnId="{B7630BE2-1E00-4633-B468-154802FFCC0B}">
      <dgm:prSet/>
      <dgm:spPr/>
      <dgm:t>
        <a:bodyPr/>
        <a:lstStyle/>
        <a:p>
          <a:endParaRPr lang="zh-CN" altLang="en-US">
            <a:latin typeface="微软雅黑" panose="020B0503020204020204" pitchFamily="34" charset="-122"/>
            <a:ea typeface="微软雅黑" panose="020B0503020204020204" pitchFamily="34" charset="-122"/>
          </a:endParaRPr>
        </a:p>
      </dgm:t>
    </dgm:pt>
    <dgm:pt modelId="{5EDDC425-EE71-437E-B550-AED616E9F30F}">
      <dgm:prSet phldrT="[文本]" custT="1"/>
      <dgm:spPr/>
      <dgm:t>
        <a:bodyPr/>
        <a:lstStyle/>
        <a:p>
          <a:r>
            <a:rPr lang="zh-CN" altLang="en-US" sz="1800" dirty="0">
              <a:latin typeface="微软雅黑" panose="020B0503020204020204" pitchFamily="34" charset="-122"/>
              <a:ea typeface="微软雅黑" panose="020B0503020204020204" pitchFamily="34" charset="-122"/>
            </a:rPr>
            <a:t>学历（学位）教育</a:t>
          </a:r>
        </a:p>
      </dgm:t>
    </dgm:pt>
    <dgm:pt modelId="{D0803221-5B0D-4C48-B8C1-EF15E52FF2E7}" type="parTrans" cxnId="{2652EBC5-6A10-4C41-B076-70353EAC5F7D}">
      <dgm:prSet/>
      <dgm:spPr/>
      <dgm:t>
        <a:bodyPr/>
        <a:lstStyle/>
        <a:p>
          <a:endParaRPr lang="zh-CN" altLang="en-US">
            <a:latin typeface="微软雅黑" panose="020B0503020204020204" pitchFamily="34" charset="-122"/>
            <a:ea typeface="微软雅黑" panose="020B0503020204020204" pitchFamily="34" charset="-122"/>
          </a:endParaRPr>
        </a:p>
      </dgm:t>
    </dgm:pt>
    <dgm:pt modelId="{AA11912F-B558-4D3C-AAAF-6580E26BF6D2}" type="sibTrans" cxnId="{2652EBC5-6A10-4C41-B076-70353EAC5F7D}">
      <dgm:prSet/>
      <dgm:spPr/>
      <dgm:t>
        <a:bodyPr/>
        <a:lstStyle/>
        <a:p>
          <a:endParaRPr lang="zh-CN" altLang="en-US">
            <a:latin typeface="微软雅黑" panose="020B0503020204020204" pitchFamily="34" charset="-122"/>
            <a:ea typeface="微软雅黑" panose="020B0503020204020204" pitchFamily="34" charset="-122"/>
          </a:endParaRPr>
        </a:p>
      </dgm:t>
    </dgm:pt>
    <dgm:pt modelId="{81909ABF-E0E6-4601-BF54-A562CA5692FB}">
      <dgm:prSet phldrT="[文本]" custT="1"/>
      <dgm:spPr/>
      <dgm:t>
        <a:bodyPr/>
        <a:lstStyle/>
        <a:p>
          <a:r>
            <a:rPr lang="zh-CN" altLang="en-US" sz="1800" dirty="0">
              <a:latin typeface="微软雅黑" panose="020B0503020204020204" pitchFamily="34" charset="-122"/>
              <a:ea typeface="微软雅黑" panose="020B0503020204020204" pitchFamily="34" charset="-122"/>
            </a:rPr>
            <a:t>继续教育</a:t>
          </a:r>
        </a:p>
      </dgm:t>
    </dgm:pt>
    <dgm:pt modelId="{8FAAF6E2-4F5D-49F8-94E9-53828995519C}" type="parTrans" cxnId="{F3EBB7D3-149F-48A9-A228-82EC8F685553}">
      <dgm:prSet/>
      <dgm:spPr/>
      <dgm:t>
        <a:bodyPr/>
        <a:lstStyle/>
        <a:p>
          <a:endParaRPr lang="zh-CN" altLang="en-US">
            <a:latin typeface="微软雅黑" panose="020B0503020204020204" pitchFamily="34" charset="-122"/>
            <a:ea typeface="微软雅黑" panose="020B0503020204020204" pitchFamily="34" charset="-122"/>
          </a:endParaRPr>
        </a:p>
      </dgm:t>
    </dgm:pt>
    <dgm:pt modelId="{BC9B6517-58E1-47D2-B517-412F7F35D2BF}" type="sibTrans" cxnId="{F3EBB7D3-149F-48A9-A228-82EC8F685553}">
      <dgm:prSet/>
      <dgm:spPr/>
      <dgm:t>
        <a:bodyPr/>
        <a:lstStyle/>
        <a:p>
          <a:endParaRPr lang="zh-CN" altLang="en-US">
            <a:latin typeface="微软雅黑" panose="020B0503020204020204" pitchFamily="34" charset="-122"/>
            <a:ea typeface="微软雅黑" panose="020B0503020204020204" pitchFamily="34" charset="-122"/>
          </a:endParaRPr>
        </a:p>
      </dgm:t>
    </dgm:pt>
    <dgm:pt modelId="{39FA066B-89A7-46F5-84AE-CD330628597B}">
      <dgm:prSet phldrT="[文本]" custT="1"/>
      <dgm:spPr/>
      <dgm:t>
        <a:bodyPr/>
        <a:lstStyle/>
        <a:p>
          <a:r>
            <a:rPr lang="zh-CN" altLang="en-US" sz="2800" dirty="0">
              <a:latin typeface="微软雅黑" panose="020B0503020204020204" pitchFamily="34" charset="-122"/>
              <a:ea typeface="微软雅黑" panose="020B0503020204020204" pitchFamily="34" charset="-122"/>
            </a:rPr>
            <a:t>准备材料</a:t>
          </a:r>
        </a:p>
      </dgm:t>
    </dgm:pt>
    <dgm:pt modelId="{C0BEAAF9-1F43-41DF-B927-7F66B0930B55}" type="parTrans" cxnId="{B7353DF3-B785-4446-B4C3-6EB4190BA6B7}">
      <dgm:prSet/>
      <dgm:spPr/>
      <dgm:t>
        <a:bodyPr/>
        <a:lstStyle/>
        <a:p>
          <a:endParaRPr lang="zh-CN" altLang="en-US">
            <a:latin typeface="微软雅黑" panose="020B0503020204020204" pitchFamily="34" charset="-122"/>
            <a:ea typeface="微软雅黑" panose="020B0503020204020204" pitchFamily="34" charset="-122"/>
          </a:endParaRPr>
        </a:p>
      </dgm:t>
    </dgm:pt>
    <dgm:pt modelId="{4A21186B-D197-468F-B8E5-E726753C4FE1}" type="sibTrans" cxnId="{B7353DF3-B785-4446-B4C3-6EB4190BA6B7}">
      <dgm:prSet/>
      <dgm:spPr/>
      <dgm:t>
        <a:bodyPr/>
        <a:lstStyle/>
        <a:p>
          <a:endParaRPr lang="zh-CN" altLang="en-US">
            <a:latin typeface="微软雅黑" panose="020B0503020204020204" pitchFamily="34" charset="-122"/>
            <a:ea typeface="微软雅黑" panose="020B0503020204020204" pitchFamily="34" charset="-122"/>
          </a:endParaRPr>
        </a:p>
      </dgm:t>
    </dgm:pt>
    <dgm:pt modelId="{5AB754CA-CE5A-4E80-957C-6B9EEF0D5BF0}">
      <dgm:prSet custT="1"/>
      <dgm:spPr/>
      <dgm:t>
        <a:bodyPr/>
        <a:lstStyle/>
        <a:p>
          <a:pPr algn="l"/>
          <a:r>
            <a:rPr lang="zh-CN" altLang="en-US" sz="1800" dirty="0">
              <a:latin typeface="微软雅黑" panose="020B0503020204020204" pitchFamily="34" charset="-122"/>
              <a:ea typeface="微软雅黑" panose="020B0503020204020204" pitchFamily="34" charset="-122"/>
            </a:rPr>
            <a:t>学历（学位）继续教育信息</a:t>
          </a:r>
          <a:endParaRPr lang="en-US" altLang="zh-CN" sz="1800" dirty="0">
            <a:latin typeface="微软雅黑" panose="020B0503020204020204" pitchFamily="34" charset="-122"/>
            <a:ea typeface="微软雅黑" panose="020B0503020204020204" pitchFamily="34" charset="-122"/>
          </a:endParaRPr>
        </a:p>
        <a:p>
          <a:pPr algn="ctr"/>
          <a:r>
            <a:rPr lang="zh-CN" altLang="en-US" sz="1800" dirty="0">
              <a:latin typeface="微软雅黑" panose="020B0503020204020204" pitchFamily="34" charset="-122"/>
              <a:ea typeface="微软雅黑" panose="020B0503020204020204" pitchFamily="34" charset="-122"/>
            </a:rPr>
            <a:t>职业资格继续教育信息</a:t>
          </a:r>
        </a:p>
      </dgm:t>
    </dgm:pt>
    <dgm:pt modelId="{4B6F77C7-275D-40F0-8261-048ACDAC3B9F}" type="parTrans" cxnId="{9AEBF143-A10E-46BC-9231-B9EB0AA8148D}">
      <dgm:prSet/>
      <dgm:spPr/>
      <dgm:t>
        <a:bodyPr/>
        <a:lstStyle/>
        <a:p>
          <a:endParaRPr lang="zh-CN" altLang="en-US">
            <a:latin typeface="微软雅黑" panose="020B0503020204020204" pitchFamily="34" charset="-122"/>
            <a:ea typeface="微软雅黑" panose="020B0503020204020204" pitchFamily="34" charset="-122"/>
          </a:endParaRPr>
        </a:p>
      </dgm:t>
    </dgm:pt>
    <dgm:pt modelId="{1E3AA85B-46B0-4AF4-BF9F-779632999B87}" type="sibTrans" cxnId="{9AEBF143-A10E-46BC-9231-B9EB0AA8148D}">
      <dgm:prSet/>
      <dgm:spPr/>
      <dgm:t>
        <a:bodyPr/>
        <a:lstStyle/>
        <a:p>
          <a:endParaRPr lang="zh-CN" altLang="en-US">
            <a:latin typeface="微软雅黑" panose="020B0503020204020204" pitchFamily="34" charset="-122"/>
            <a:ea typeface="微软雅黑" panose="020B0503020204020204" pitchFamily="34" charset="-122"/>
          </a:endParaRPr>
        </a:p>
      </dgm:t>
    </dgm:pt>
    <dgm:pt modelId="{D0DAF46A-5F85-4650-ADAD-A63E3B6C9136}">
      <dgm:prSet custT="1"/>
      <dgm:spPr/>
      <dgm:t>
        <a:bodyPr/>
        <a:lstStyle/>
        <a:p>
          <a:r>
            <a:rPr lang="zh-CN" altLang="en-US" sz="1800" dirty="0">
              <a:latin typeface="微软雅黑" panose="020B0503020204020204" pitchFamily="34" charset="-122"/>
              <a:ea typeface="微软雅黑" panose="020B0503020204020204" pitchFamily="34" charset="-122"/>
            </a:rPr>
            <a:t>每月</a:t>
          </a:r>
          <a:r>
            <a:rPr lang="en-US" altLang="zh-CN" sz="1800" dirty="0">
              <a:latin typeface="微软雅黑" panose="020B0503020204020204" pitchFamily="34" charset="-122"/>
              <a:ea typeface="微软雅黑" panose="020B0503020204020204" pitchFamily="34" charset="-122"/>
            </a:rPr>
            <a:t>400</a:t>
          </a:r>
          <a:endParaRPr lang="zh-CN" altLang="en-US" sz="1800" dirty="0">
            <a:latin typeface="微软雅黑" panose="020B0503020204020204" pitchFamily="34" charset="-122"/>
            <a:ea typeface="微软雅黑" panose="020B0503020204020204" pitchFamily="34" charset="-122"/>
          </a:endParaRPr>
        </a:p>
      </dgm:t>
    </dgm:pt>
    <dgm:pt modelId="{90F71873-0CD8-42ED-9FE8-2A716417B786}" type="parTrans" cxnId="{2C1F73FF-E715-4298-88BF-DCCFAFAB8ED5}">
      <dgm:prSet/>
      <dgm:spPr/>
      <dgm:t>
        <a:bodyPr/>
        <a:lstStyle/>
        <a:p>
          <a:endParaRPr lang="zh-CN" altLang="en-US">
            <a:latin typeface="微软雅黑" panose="020B0503020204020204" pitchFamily="34" charset="-122"/>
            <a:ea typeface="微软雅黑" panose="020B0503020204020204" pitchFamily="34" charset="-122"/>
          </a:endParaRPr>
        </a:p>
      </dgm:t>
    </dgm:pt>
    <dgm:pt modelId="{1B57657F-A84A-4B96-A41A-6B6CBDF12AEA}" type="sibTrans" cxnId="{2C1F73FF-E715-4298-88BF-DCCFAFAB8ED5}">
      <dgm:prSet/>
      <dgm:spPr/>
      <dgm:t>
        <a:bodyPr/>
        <a:lstStyle/>
        <a:p>
          <a:endParaRPr lang="zh-CN" altLang="en-US">
            <a:latin typeface="微软雅黑" panose="020B0503020204020204" pitchFamily="34" charset="-122"/>
            <a:ea typeface="微软雅黑" panose="020B0503020204020204" pitchFamily="34" charset="-122"/>
          </a:endParaRPr>
        </a:p>
      </dgm:t>
    </dgm:pt>
    <dgm:pt modelId="{9452A976-A92A-4A97-ABFC-1E095746F308}">
      <dgm:prSet custT="1"/>
      <dgm:spPr/>
      <dgm:t>
        <a:bodyPr/>
        <a:lstStyle/>
        <a:p>
          <a:r>
            <a:rPr lang="zh-CN" altLang="en-US" sz="1800" dirty="0">
              <a:latin typeface="微软雅黑" panose="020B0503020204020204" pitchFamily="34" charset="-122"/>
              <a:ea typeface="微软雅黑" panose="020B0503020204020204" pitchFamily="34" charset="-122"/>
            </a:rPr>
            <a:t>中国境内</a:t>
          </a:r>
        </a:p>
      </dgm:t>
    </dgm:pt>
    <dgm:pt modelId="{195C39C3-868F-49D7-8DC1-4BF105069457}" type="parTrans" cxnId="{B1D35FC9-011C-42BA-9FDB-9229DE25018A}">
      <dgm:prSet/>
      <dgm:spPr/>
      <dgm:t>
        <a:bodyPr/>
        <a:lstStyle/>
        <a:p>
          <a:endParaRPr lang="zh-CN" altLang="en-US">
            <a:latin typeface="微软雅黑" panose="020B0503020204020204" pitchFamily="34" charset="-122"/>
            <a:ea typeface="微软雅黑" panose="020B0503020204020204" pitchFamily="34" charset="-122"/>
          </a:endParaRPr>
        </a:p>
      </dgm:t>
    </dgm:pt>
    <dgm:pt modelId="{24B839EC-ED0D-4FF6-B367-7AFCC850FCE8}" type="sibTrans" cxnId="{B1D35FC9-011C-42BA-9FDB-9229DE25018A}">
      <dgm:prSet/>
      <dgm:spPr/>
      <dgm:t>
        <a:bodyPr/>
        <a:lstStyle/>
        <a:p>
          <a:endParaRPr lang="zh-CN" altLang="en-US">
            <a:latin typeface="微软雅黑" panose="020B0503020204020204" pitchFamily="34" charset="-122"/>
            <a:ea typeface="微软雅黑" panose="020B0503020204020204" pitchFamily="34" charset="-122"/>
          </a:endParaRPr>
        </a:p>
      </dgm:t>
    </dgm:pt>
    <dgm:pt modelId="{9B0E6488-551E-4300-B977-E203E7E87982}">
      <dgm:prSet custT="1"/>
      <dgm:spPr/>
      <dgm:t>
        <a:bodyPr/>
        <a:lstStyle/>
        <a:p>
          <a:r>
            <a:rPr lang="zh-CN" altLang="en-US" sz="1800" dirty="0">
              <a:latin typeface="微软雅黑" panose="020B0503020204020204" pitchFamily="34" charset="-122"/>
              <a:ea typeface="微软雅黑" panose="020B0503020204020204" pitchFamily="34" charset="-122"/>
            </a:rPr>
            <a:t>取得证书当年</a:t>
          </a:r>
        </a:p>
      </dgm:t>
    </dgm:pt>
    <dgm:pt modelId="{257B311D-DB74-4353-A863-88979CAFB424}" type="parTrans" cxnId="{8612DBDB-4968-47C7-AFD4-227A19E73394}">
      <dgm:prSet/>
      <dgm:spPr/>
      <dgm:t>
        <a:bodyPr/>
        <a:lstStyle/>
        <a:p>
          <a:endParaRPr lang="zh-CN" altLang="en-US">
            <a:latin typeface="微软雅黑" panose="020B0503020204020204" pitchFamily="34" charset="-122"/>
            <a:ea typeface="微软雅黑" panose="020B0503020204020204" pitchFamily="34" charset="-122"/>
          </a:endParaRPr>
        </a:p>
      </dgm:t>
    </dgm:pt>
    <dgm:pt modelId="{EE2FCD1E-9A78-4721-95D5-C0CD628B08CE}" type="sibTrans" cxnId="{8612DBDB-4968-47C7-AFD4-227A19E73394}">
      <dgm:prSet/>
      <dgm:spPr/>
      <dgm:t>
        <a:bodyPr/>
        <a:lstStyle/>
        <a:p>
          <a:endParaRPr lang="zh-CN" altLang="en-US">
            <a:latin typeface="微软雅黑" panose="020B0503020204020204" pitchFamily="34" charset="-122"/>
            <a:ea typeface="微软雅黑" panose="020B0503020204020204" pitchFamily="34" charset="-122"/>
          </a:endParaRPr>
        </a:p>
      </dgm:t>
    </dgm:pt>
    <dgm:pt modelId="{EDDDB8CD-F5C5-4C46-9D87-810A2768F74F}">
      <dgm:prSet custT="1"/>
      <dgm:spPr/>
      <dgm:t>
        <a:bodyPr/>
        <a:lstStyle/>
        <a:p>
          <a:r>
            <a:rPr lang="en-US" altLang="zh-CN" sz="1800" dirty="0">
              <a:latin typeface="微软雅黑" panose="020B0503020204020204" pitchFamily="34" charset="-122"/>
              <a:ea typeface="微软雅黑" panose="020B0503020204020204" pitchFamily="34" charset="-122"/>
            </a:rPr>
            <a:t>3600</a:t>
          </a:r>
          <a:r>
            <a:rPr lang="zh-CN" altLang="en-US" sz="1800" dirty="0">
              <a:latin typeface="微软雅黑" panose="020B0503020204020204" pitchFamily="34" charset="-122"/>
              <a:ea typeface="微软雅黑" panose="020B0503020204020204" pitchFamily="34" charset="-122"/>
            </a:rPr>
            <a:t>元定额</a:t>
          </a:r>
        </a:p>
      </dgm:t>
    </dgm:pt>
    <dgm:pt modelId="{0BB261AB-D07E-4C99-B90B-F7C914AB755E}" type="parTrans" cxnId="{370371CB-ADAD-4F1C-9E08-4FCCFB580905}">
      <dgm:prSet/>
      <dgm:spPr/>
      <dgm:t>
        <a:bodyPr/>
        <a:lstStyle/>
        <a:p>
          <a:endParaRPr lang="zh-CN" altLang="en-US">
            <a:latin typeface="微软雅黑" panose="020B0503020204020204" pitchFamily="34" charset="-122"/>
            <a:ea typeface="微软雅黑" panose="020B0503020204020204" pitchFamily="34" charset="-122"/>
          </a:endParaRPr>
        </a:p>
      </dgm:t>
    </dgm:pt>
    <dgm:pt modelId="{97FDD05E-4436-4CA7-95B7-721159F1238E}" type="sibTrans" cxnId="{370371CB-ADAD-4F1C-9E08-4FCCFB580905}">
      <dgm:prSet/>
      <dgm:spPr/>
      <dgm:t>
        <a:bodyPr/>
        <a:lstStyle/>
        <a:p>
          <a:endParaRPr lang="zh-CN" altLang="en-US">
            <a:latin typeface="微软雅黑" panose="020B0503020204020204" pitchFamily="34" charset="-122"/>
            <a:ea typeface="微软雅黑" panose="020B0503020204020204" pitchFamily="34" charset="-122"/>
          </a:endParaRPr>
        </a:p>
      </dgm:t>
    </dgm:pt>
    <dgm:pt modelId="{C6293F89-AA34-4672-8D21-D2FFFC4A13BD}" type="pres">
      <dgm:prSet presAssocID="{AA19519B-0C4B-4FC0-9F4B-E8BF5F71E017}" presName="Name0" presStyleCnt="0">
        <dgm:presLayoutVars>
          <dgm:chPref val="1"/>
          <dgm:dir/>
          <dgm:animOne val="branch"/>
          <dgm:animLvl val="lvl"/>
          <dgm:resizeHandles/>
        </dgm:presLayoutVars>
      </dgm:prSet>
      <dgm:spPr/>
    </dgm:pt>
    <dgm:pt modelId="{C0398743-2E05-4E17-9261-FF33A2D28A3F}" type="pres">
      <dgm:prSet presAssocID="{1F40FE19-F3E2-43D9-91B1-030CAC0D98C9}" presName="vertOne" presStyleCnt="0"/>
      <dgm:spPr/>
    </dgm:pt>
    <dgm:pt modelId="{7BCBE5C0-7A78-43DA-BF66-BC180783D23F}" type="pres">
      <dgm:prSet presAssocID="{1F40FE19-F3E2-43D9-91B1-030CAC0D98C9}" presName="txOne" presStyleLbl="node0" presStyleIdx="0" presStyleCnt="1">
        <dgm:presLayoutVars>
          <dgm:chPref val="3"/>
        </dgm:presLayoutVars>
      </dgm:prSet>
      <dgm:spPr/>
    </dgm:pt>
    <dgm:pt modelId="{000C9E62-513B-4A82-9A62-370B4133CF0B}" type="pres">
      <dgm:prSet presAssocID="{1F40FE19-F3E2-43D9-91B1-030CAC0D98C9}" presName="parTransOne" presStyleCnt="0"/>
      <dgm:spPr/>
    </dgm:pt>
    <dgm:pt modelId="{DD0E0558-008B-49AD-A752-78F0AD096E00}" type="pres">
      <dgm:prSet presAssocID="{1F40FE19-F3E2-43D9-91B1-030CAC0D98C9}" presName="horzOne" presStyleCnt="0"/>
      <dgm:spPr/>
    </dgm:pt>
    <dgm:pt modelId="{C1CEAE38-2741-4566-A217-DF5E50B2A963}" type="pres">
      <dgm:prSet presAssocID="{8541C2B5-4B5C-403D-A784-37C6BCB14C6C}" presName="vertTwo" presStyleCnt="0"/>
      <dgm:spPr/>
    </dgm:pt>
    <dgm:pt modelId="{456DCA30-9276-40D7-A5AA-CB6713DFE5BF}" type="pres">
      <dgm:prSet presAssocID="{8541C2B5-4B5C-403D-A784-37C6BCB14C6C}" presName="txTwo" presStyleLbl="node2" presStyleIdx="0" presStyleCnt="2">
        <dgm:presLayoutVars>
          <dgm:chPref val="3"/>
        </dgm:presLayoutVars>
      </dgm:prSet>
      <dgm:spPr/>
    </dgm:pt>
    <dgm:pt modelId="{3C606EE0-D337-480C-832C-3EE0C4211DBF}" type="pres">
      <dgm:prSet presAssocID="{8541C2B5-4B5C-403D-A784-37C6BCB14C6C}" presName="parTransTwo" presStyleCnt="0"/>
      <dgm:spPr/>
    </dgm:pt>
    <dgm:pt modelId="{807A3BAB-F34D-4ACB-A43A-047553E13B59}" type="pres">
      <dgm:prSet presAssocID="{8541C2B5-4B5C-403D-A784-37C6BCB14C6C}" presName="horzTwo" presStyleCnt="0"/>
      <dgm:spPr/>
    </dgm:pt>
    <dgm:pt modelId="{D0B309A8-0789-477A-9B79-5E2A50848D1B}" type="pres">
      <dgm:prSet presAssocID="{5EDDC425-EE71-437E-B550-AED616E9F30F}" presName="vertThree" presStyleCnt="0"/>
      <dgm:spPr/>
    </dgm:pt>
    <dgm:pt modelId="{6484AB2F-FCA8-4AF4-8981-47A6E1596CB6}" type="pres">
      <dgm:prSet presAssocID="{5EDDC425-EE71-437E-B550-AED616E9F30F}" presName="txThree" presStyleLbl="node3" presStyleIdx="0" presStyleCnt="3">
        <dgm:presLayoutVars>
          <dgm:chPref val="3"/>
        </dgm:presLayoutVars>
      </dgm:prSet>
      <dgm:spPr/>
    </dgm:pt>
    <dgm:pt modelId="{51B44C1D-4E98-47AB-B357-B905DDF37045}" type="pres">
      <dgm:prSet presAssocID="{5EDDC425-EE71-437E-B550-AED616E9F30F}" presName="parTransThree" presStyleCnt="0"/>
      <dgm:spPr/>
    </dgm:pt>
    <dgm:pt modelId="{5A781CE6-D15F-4256-B268-E323982A6050}" type="pres">
      <dgm:prSet presAssocID="{5EDDC425-EE71-437E-B550-AED616E9F30F}" presName="horzThree" presStyleCnt="0"/>
      <dgm:spPr/>
    </dgm:pt>
    <dgm:pt modelId="{447F551F-B3FB-4815-95F5-460660F0B43E}" type="pres">
      <dgm:prSet presAssocID="{9452A976-A92A-4A97-ABFC-1E095746F308}" presName="vertFour" presStyleCnt="0">
        <dgm:presLayoutVars>
          <dgm:chPref val="3"/>
        </dgm:presLayoutVars>
      </dgm:prSet>
      <dgm:spPr/>
    </dgm:pt>
    <dgm:pt modelId="{15FD03A3-D39D-4EB6-AD5C-C801096C091E}" type="pres">
      <dgm:prSet presAssocID="{9452A976-A92A-4A97-ABFC-1E095746F308}" presName="txFour" presStyleLbl="node4" presStyleIdx="0" presStyleCnt="4">
        <dgm:presLayoutVars>
          <dgm:chPref val="3"/>
        </dgm:presLayoutVars>
      </dgm:prSet>
      <dgm:spPr/>
    </dgm:pt>
    <dgm:pt modelId="{350EB742-1E9A-4AF8-B7E7-35BFF1708957}" type="pres">
      <dgm:prSet presAssocID="{9452A976-A92A-4A97-ABFC-1E095746F308}" presName="parTransFour" presStyleCnt="0"/>
      <dgm:spPr/>
    </dgm:pt>
    <dgm:pt modelId="{D06DAF4C-B3B4-4BA3-9173-3917042510AD}" type="pres">
      <dgm:prSet presAssocID="{9452A976-A92A-4A97-ABFC-1E095746F308}" presName="horzFour" presStyleCnt="0"/>
      <dgm:spPr/>
    </dgm:pt>
    <dgm:pt modelId="{870ACB70-A39F-4BBF-A9B0-571B8349FDF2}" type="pres">
      <dgm:prSet presAssocID="{D0DAF46A-5F85-4650-ADAD-A63E3B6C9136}" presName="vertFour" presStyleCnt="0">
        <dgm:presLayoutVars>
          <dgm:chPref val="3"/>
        </dgm:presLayoutVars>
      </dgm:prSet>
      <dgm:spPr/>
    </dgm:pt>
    <dgm:pt modelId="{E34E58E2-F6E5-489F-870A-7BA0BA70C3F5}" type="pres">
      <dgm:prSet presAssocID="{D0DAF46A-5F85-4650-ADAD-A63E3B6C9136}" presName="txFour" presStyleLbl="node4" presStyleIdx="1" presStyleCnt="4">
        <dgm:presLayoutVars>
          <dgm:chPref val="3"/>
        </dgm:presLayoutVars>
      </dgm:prSet>
      <dgm:spPr/>
    </dgm:pt>
    <dgm:pt modelId="{EECCA7DC-F744-4172-9876-7712865A87C3}" type="pres">
      <dgm:prSet presAssocID="{D0DAF46A-5F85-4650-ADAD-A63E3B6C9136}" presName="horzFour" presStyleCnt="0"/>
      <dgm:spPr/>
    </dgm:pt>
    <dgm:pt modelId="{AFC385A9-281F-480A-94F9-F3C233AC2247}" type="pres">
      <dgm:prSet presAssocID="{AA11912F-B558-4D3C-AAAF-6580E26BF6D2}" presName="sibSpaceThree" presStyleCnt="0"/>
      <dgm:spPr/>
    </dgm:pt>
    <dgm:pt modelId="{4729FE4A-DFED-4C83-9505-7F554DB52268}" type="pres">
      <dgm:prSet presAssocID="{81909ABF-E0E6-4601-BF54-A562CA5692FB}" presName="vertThree" presStyleCnt="0"/>
      <dgm:spPr/>
    </dgm:pt>
    <dgm:pt modelId="{D578488D-B62C-4767-993D-F898BBF00E09}" type="pres">
      <dgm:prSet presAssocID="{81909ABF-E0E6-4601-BF54-A562CA5692FB}" presName="txThree" presStyleLbl="node3" presStyleIdx="1" presStyleCnt="3">
        <dgm:presLayoutVars>
          <dgm:chPref val="3"/>
        </dgm:presLayoutVars>
      </dgm:prSet>
      <dgm:spPr/>
    </dgm:pt>
    <dgm:pt modelId="{EB64826B-31CC-49A7-B42F-5418B7DB489D}" type="pres">
      <dgm:prSet presAssocID="{81909ABF-E0E6-4601-BF54-A562CA5692FB}" presName="parTransThree" presStyleCnt="0"/>
      <dgm:spPr/>
    </dgm:pt>
    <dgm:pt modelId="{20422C9E-F171-4445-86CF-9E6108C54E3F}" type="pres">
      <dgm:prSet presAssocID="{81909ABF-E0E6-4601-BF54-A562CA5692FB}" presName="horzThree" presStyleCnt="0"/>
      <dgm:spPr/>
    </dgm:pt>
    <dgm:pt modelId="{83B601C8-CB18-44D5-98BB-E0669B86C1F0}" type="pres">
      <dgm:prSet presAssocID="{9B0E6488-551E-4300-B977-E203E7E87982}" presName="vertFour" presStyleCnt="0">
        <dgm:presLayoutVars>
          <dgm:chPref val="3"/>
        </dgm:presLayoutVars>
      </dgm:prSet>
      <dgm:spPr/>
    </dgm:pt>
    <dgm:pt modelId="{C82D4045-0029-449F-AEF9-C31E39FF4887}" type="pres">
      <dgm:prSet presAssocID="{9B0E6488-551E-4300-B977-E203E7E87982}" presName="txFour" presStyleLbl="node4" presStyleIdx="2" presStyleCnt="4">
        <dgm:presLayoutVars>
          <dgm:chPref val="3"/>
        </dgm:presLayoutVars>
      </dgm:prSet>
      <dgm:spPr/>
    </dgm:pt>
    <dgm:pt modelId="{81DA4FE7-9A55-44CF-A6E1-FF0096376971}" type="pres">
      <dgm:prSet presAssocID="{9B0E6488-551E-4300-B977-E203E7E87982}" presName="parTransFour" presStyleCnt="0"/>
      <dgm:spPr/>
    </dgm:pt>
    <dgm:pt modelId="{D226788B-CEDB-43EC-84E4-1EE4A7EB25C2}" type="pres">
      <dgm:prSet presAssocID="{9B0E6488-551E-4300-B977-E203E7E87982}" presName="horzFour" presStyleCnt="0"/>
      <dgm:spPr/>
    </dgm:pt>
    <dgm:pt modelId="{76B53475-9EBE-48AD-9E0F-27F48FEC8DB1}" type="pres">
      <dgm:prSet presAssocID="{EDDDB8CD-F5C5-4C46-9D87-810A2768F74F}" presName="vertFour" presStyleCnt="0">
        <dgm:presLayoutVars>
          <dgm:chPref val="3"/>
        </dgm:presLayoutVars>
      </dgm:prSet>
      <dgm:spPr/>
    </dgm:pt>
    <dgm:pt modelId="{58DBEF71-273D-494D-A2B3-AD39DEC57C3C}" type="pres">
      <dgm:prSet presAssocID="{EDDDB8CD-F5C5-4C46-9D87-810A2768F74F}" presName="txFour" presStyleLbl="node4" presStyleIdx="3" presStyleCnt="4">
        <dgm:presLayoutVars>
          <dgm:chPref val="3"/>
        </dgm:presLayoutVars>
      </dgm:prSet>
      <dgm:spPr/>
    </dgm:pt>
    <dgm:pt modelId="{5D7F01F5-3045-473B-B2F5-DB13AE560D14}" type="pres">
      <dgm:prSet presAssocID="{EDDDB8CD-F5C5-4C46-9D87-810A2768F74F}" presName="horzFour" presStyleCnt="0"/>
      <dgm:spPr/>
    </dgm:pt>
    <dgm:pt modelId="{244A041E-67B4-43D3-A26D-0BE51B6F1380}" type="pres">
      <dgm:prSet presAssocID="{8EE4A615-9123-4B9C-ABDA-0159AA67D035}" presName="sibSpaceTwo" presStyleCnt="0"/>
      <dgm:spPr/>
    </dgm:pt>
    <dgm:pt modelId="{5CC345A9-73AD-4331-BBE9-553D371C746E}" type="pres">
      <dgm:prSet presAssocID="{39FA066B-89A7-46F5-84AE-CD330628597B}" presName="vertTwo" presStyleCnt="0"/>
      <dgm:spPr/>
    </dgm:pt>
    <dgm:pt modelId="{F968C7E1-B015-46E1-BF17-F78E1B847D54}" type="pres">
      <dgm:prSet presAssocID="{39FA066B-89A7-46F5-84AE-CD330628597B}" presName="txTwo" presStyleLbl="node2" presStyleIdx="1" presStyleCnt="2">
        <dgm:presLayoutVars>
          <dgm:chPref val="3"/>
        </dgm:presLayoutVars>
      </dgm:prSet>
      <dgm:spPr/>
    </dgm:pt>
    <dgm:pt modelId="{2E0D1F43-0602-4F6C-B62E-0C2F2355FA59}" type="pres">
      <dgm:prSet presAssocID="{39FA066B-89A7-46F5-84AE-CD330628597B}" presName="parTransTwo" presStyleCnt="0"/>
      <dgm:spPr/>
    </dgm:pt>
    <dgm:pt modelId="{4CECC2E1-0BBD-4EA7-9CE1-016FA654F392}" type="pres">
      <dgm:prSet presAssocID="{39FA066B-89A7-46F5-84AE-CD330628597B}" presName="horzTwo" presStyleCnt="0"/>
      <dgm:spPr/>
    </dgm:pt>
    <dgm:pt modelId="{B88E2D98-CE78-49BC-9B89-2F09A011D26D}" type="pres">
      <dgm:prSet presAssocID="{5AB754CA-CE5A-4E80-957C-6B9EEF0D5BF0}" presName="vertThree" presStyleCnt="0"/>
      <dgm:spPr/>
    </dgm:pt>
    <dgm:pt modelId="{E7DBE178-9862-4428-8280-7228F830A4CE}" type="pres">
      <dgm:prSet presAssocID="{5AB754CA-CE5A-4E80-957C-6B9EEF0D5BF0}" presName="txThree" presStyleLbl="node3" presStyleIdx="2" presStyleCnt="3" custScaleY="243058" custLinFactNeighborX="-960" custLinFactNeighborY="3506">
        <dgm:presLayoutVars>
          <dgm:chPref val="3"/>
        </dgm:presLayoutVars>
      </dgm:prSet>
      <dgm:spPr/>
    </dgm:pt>
    <dgm:pt modelId="{B2D046BA-F224-46BC-AC43-73B8B002FD63}" type="pres">
      <dgm:prSet presAssocID="{5AB754CA-CE5A-4E80-957C-6B9EEF0D5BF0}" presName="horzThree" presStyleCnt="0"/>
      <dgm:spPr/>
    </dgm:pt>
  </dgm:ptLst>
  <dgm:cxnLst>
    <dgm:cxn modelId="{C97AF606-30CC-4E70-95C3-6059227DCC92}" type="presOf" srcId="{8541C2B5-4B5C-403D-A784-37C6BCB14C6C}" destId="{456DCA30-9276-40D7-A5AA-CB6713DFE5BF}" srcOrd="0" destOrd="0" presId="urn:microsoft.com/office/officeart/2005/8/layout/hierarchy4"/>
    <dgm:cxn modelId="{830BAB0F-94D7-476A-9C0F-3516C8040496}" type="presOf" srcId="{39FA066B-89A7-46F5-84AE-CD330628597B}" destId="{F968C7E1-B015-46E1-BF17-F78E1B847D54}" srcOrd="0" destOrd="0" presId="urn:microsoft.com/office/officeart/2005/8/layout/hierarchy4"/>
    <dgm:cxn modelId="{14A11618-C4DE-49EC-89FD-7016E908D2A0}" type="presOf" srcId="{1F40FE19-F3E2-43D9-91B1-030CAC0D98C9}" destId="{7BCBE5C0-7A78-43DA-BF66-BC180783D23F}" srcOrd="0" destOrd="0" presId="urn:microsoft.com/office/officeart/2005/8/layout/hierarchy4"/>
    <dgm:cxn modelId="{7F6D2C27-6ADA-4A43-8828-F88B6D864F7F}" type="presOf" srcId="{5EDDC425-EE71-437E-B550-AED616E9F30F}" destId="{6484AB2F-FCA8-4AF4-8981-47A6E1596CB6}" srcOrd="0" destOrd="0" presId="urn:microsoft.com/office/officeart/2005/8/layout/hierarchy4"/>
    <dgm:cxn modelId="{A43A0F3F-68B3-4891-9B2A-519C8C74D7D4}" type="presOf" srcId="{AA19519B-0C4B-4FC0-9F4B-E8BF5F71E017}" destId="{C6293F89-AA34-4672-8D21-D2FFFC4A13BD}" srcOrd="0" destOrd="0" presId="urn:microsoft.com/office/officeart/2005/8/layout/hierarchy4"/>
    <dgm:cxn modelId="{1E675940-265A-4E28-BBE4-CFE74E754161}" type="presOf" srcId="{9452A976-A92A-4A97-ABFC-1E095746F308}" destId="{15FD03A3-D39D-4EB6-AD5C-C801096C091E}" srcOrd="0" destOrd="0" presId="urn:microsoft.com/office/officeart/2005/8/layout/hierarchy4"/>
    <dgm:cxn modelId="{9AEBF143-A10E-46BC-9231-B9EB0AA8148D}" srcId="{39FA066B-89A7-46F5-84AE-CD330628597B}" destId="{5AB754CA-CE5A-4E80-957C-6B9EEF0D5BF0}" srcOrd="0" destOrd="0" parTransId="{4B6F77C7-275D-40F0-8261-048ACDAC3B9F}" sibTransId="{1E3AA85B-46B0-4AF4-BF9F-779632999B87}"/>
    <dgm:cxn modelId="{201ED870-DB8C-4D01-B348-B867E06CC603}" type="presOf" srcId="{EDDDB8CD-F5C5-4C46-9D87-810A2768F74F}" destId="{58DBEF71-273D-494D-A2B3-AD39DEC57C3C}" srcOrd="0" destOrd="0" presId="urn:microsoft.com/office/officeart/2005/8/layout/hierarchy4"/>
    <dgm:cxn modelId="{E90A2681-C513-4509-AD51-180EC0E51D57}" srcId="{AA19519B-0C4B-4FC0-9F4B-E8BF5F71E017}" destId="{1F40FE19-F3E2-43D9-91B1-030CAC0D98C9}" srcOrd="0" destOrd="0" parTransId="{EC3671C8-AE19-4338-B929-FB2F2F974186}" sibTransId="{0F5C86A2-71B5-41D7-91F4-E6321E799DCD}"/>
    <dgm:cxn modelId="{846DC497-79C4-4608-BDAE-B68B5F302370}" type="presOf" srcId="{9B0E6488-551E-4300-B977-E203E7E87982}" destId="{C82D4045-0029-449F-AEF9-C31E39FF4887}" srcOrd="0" destOrd="0" presId="urn:microsoft.com/office/officeart/2005/8/layout/hierarchy4"/>
    <dgm:cxn modelId="{F970B89D-CD59-47DB-B52F-647FDFB6F471}" type="presOf" srcId="{81909ABF-E0E6-4601-BF54-A562CA5692FB}" destId="{D578488D-B62C-4767-993D-F898BBF00E09}" srcOrd="0" destOrd="0" presId="urn:microsoft.com/office/officeart/2005/8/layout/hierarchy4"/>
    <dgm:cxn modelId="{C4D577A1-E7A9-4C1F-B773-CADDD42336C0}" type="presOf" srcId="{D0DAF46A-5F85-4650-ADAD-A63E3B6C9136}" destId="{E34E58E2-F6E5-489F-870A-7BA0BA70C3F5}" srcOrd="0" destOrd="0" presId="urn:microsoft.com/office/officeart/2005/8/layout/hierarchy4"/>
    <dgm:cxn modelId="{9DF111BE-CA68-47E8-B9FD-DED3A7999A73}" type="presOf" srcId="{5AB754CA-CE5A-4E80-957C-6B9EEF0D5BF0}" destId="{E7DBE178-9862-4428-8280-7228F830A4CE}" srcOrd="0" destOrd="0" presId="urn:microsoft.com/office/officeart/2005/8/layout/hierarchy4"/>
    <dgm:cxn modelId="{2652EBC5-6A10-4C41-B076-70353EAC5F7D}" srcId="{8541C2B5-4B5C-403D-A784-37C6BCB14C6C}" destId="{5EDDC425-EE71-437E-B550-AED616E9F30F}" srcOrd="0" destOrd="0" parTransId="{D0803221-5B0D-4C48-B8C1-EF15E52FF2E7}" sibTransId="{AA11912F-B558-4D3C-AAAF-6580E26BF6D2}"/>
    <dgm:cxn modelId="{B1D35FC9-011C-42BA-9FDB-9229DE25018A}" srcId="{5EDDC425-EE71-437E-B550-AED616E9F30F}" destId="{9452A976-A92A-4A97-ABFC-1E095746F308}" srcOrd="0" destOrd="0" parTransId="{195C39C3-868F-49D7-8DC1-4BF105069457}" sibTransId="{24B839EC-ED0D-4FF6-B367-7AFCC850FCE8}"/>
    <dgm:cxn modelId="{370371CB-ADAD-4F1C-9E08-4FCCFB580905}" srcId="{9B0E6488-551E-4300-B977-E203E7E87982}" destId="{EDDDB8CD-F5C5-4C46-9D87-810A2768F74F}" srcOrd="0" destOrd="0" parTransId="{0BB261AB-D07E-4C99-B90B-F7C914AB755E}" sibTransId="{97FDD05E-4436-4CA7-95B7-721159F1238E}"/>
    <dgm:cxn modelId="{F3EBB7D3-149F-48A9-A228-82EC8F685553}" srcId="{8541C2B5-4B5C-403D-A784-37C6BCB14C6C}" destId="{81909ABF-E0E6-4601-BF54-A562CA5692FB}" srcOrd="1" destOrd="0" parTransId="{8FAAF6E2-4F5D-49F8-94E9-53828995519C}" sibTransId="{BC9B6517-58E1-47D2-B517-412F7F35D2BF}"/>
    <dgm:cxn modelId="{8612DBDB-4968-47C7-AFD4-227A19E73394}" srcId="{81909ABF-E0E6-4601-BF54-A562CA5692FB}" destId="{9B0E6488-551E-4300-B977-E203E7E87982}" srcOrd="0" destOrd="0" parTransId="{257B311D-DB74-4353-A863-88979CAFB424}" sibTransId="{EE2FCD1E-9A78-4721-95D5-C0CD628B08CE}"/>
    <dgm:cxn modelId="{B7630BE2-1E00-4633-B468-154802FFCC0B}" srcId="{1F40FE19-F3E2-43D9-91B1-030CAC0D98C9}" destId="{8541C2B5-4B5C-403D-A784-37C6BCB14C6C}" srcOrd="0" destOrd="0" parTransId="{E86224D6-F75D-4AF6-94B8-A8D8BEAC4680}" sibTransId="{8EE4A615-9123-4B9C-ABDA-0159AA67D035}"/>
    <dgm:cxn modelId="{B7353DF3-B785-4446-B4C3-6EB4190BA6B7}" srcId="{1F40FE19-F3E2-43D9-91B1-030CAC0D98C9}" destId="{39FA066B-89A7-46F5-84AE-CD330628597B}" srcOrd="1" destOrd="0" parTransId="{C0BEAAF9-1F43-41DF-B927-7F66B0930B55}" sibTransId="{4A21186B-D197-468F-B8E5-E726753C4FE1}"/>
    <dgm:cxn modelId="{2C1F73FF-E715-4298-88BF-DCCFAFAB8ED5}" srcId="{9452A976-A92A-4A97-ABFC-1E095746F308}" destId="{D0DAF46A-5F85-4650-ADAD-A63E3B6C9136}" srcOrd="0" destOrd="0" parTransId="{90F71873-0CD8-42ED-9FE8-2A716417B786}" sibTransId="{1B57657F-A84A-4B96-A41A-6B6CBDF12AEA}"/>
    <dgm:cxn modelId="{63612BCC-1742-47B2-9F53-BCC6703F7F8D}" type="presParOf" srcId="{C6293F89-AA34-4672-8D21-D2FFFC4A13BD}" destId="{C0398743-2E05-4E17-9261-FF33A2D28A3F}" srcOrd="0" destOrd="0" presId="urn:microsoft.com/office/officeart/2005/8/layout/hierarchy4"/>
    <dgm:cxn modelId="{163D354F-528F-483F-9D63-37FA396DBA1F}" type="presParOf" srcId="{C0398743-2E05-4E17-9261-FF33A2D28A3F}" destId="{7BCBE5C0-7A78-43DA-BF66-BC180783D23F}" srcOrd="0" destOrd="0" presId="urn:microsoft.com/office/officeart/2005/8/layout/hierarchy4"/>
    <dgm:cxn modelId="{5ED96AFE-13B3-4A22-93A5-9A0FD8D7BF4F}" type="presParOf" srcId="{C0398743-2E05-4E17-9261-FF33A2D28A3F}" destId="{000C9E62-513B-4A82-9A62-370B4133CF0B}" srcOrd="1" destOrd="0" presId="urn:microsoft.com/office/officeart/2005/8/layout/hierarchy4"/>
    <dgm:cxn modelId="{401F9048-FB0E-434B-AB13-0AAF165FE257}" type="presParOf" srcId="{C0398743-2E05-4E17-9261-FF33A2D28A3F}" destId="{DD0E0558-008B-49AD-A752-78F0AD096E00}" srcOrd="2" destOrd="0" presId="urn:microsoft.com/office/officeart/2005/8/layout/hierarchy4"/>
    <dgm:cxn modelId="{C56FBC2A-BC54-45B2-819A-4A64CEE3AD80}" type="presParOf" srcId="{DD0E0558-008B-49AD-A752-78F0AD096E00}" destId="{C1CEAE38-2741-4566-A217-DF5E50B2A963}" srcOrd="0" destOrd="0" presId="urn:microsoft.com/office/officeart/2005/8/layout/hierarchy4"/>
    <dgm:cxn modelId="{3D0EF00D-0A07-4A19-8A82-E4CB63D306EA}" type="presParOf" srcId="{C1CEAE38-2741-4566-A217-DF5E50B2A963}" destId="{456DCA30-9276-40D7-A5AA-CB6713DFE5BF}" srcOrd="0" destOrd="0" presId="urn:microsoft.com/office/officeart/2005/8/layout/hierarchy4"/>
    <dgm:cxn modelId="{8451F42E-719A-4DC9-9FBE-71DAE6E8C16C}" type="presParOf" srcId="{C1CEAE38-2741-4566-A217-DF5E50B2A963}" destId="{3C606EE0-D337-480C-832C-3EE0C4211DBF}" srcOrd="1" destOrd="0" presId="urn:microsoft.com/office/officeart/2005/8/layout/hierarchy4"/>
    <dgm:cxn modelId="{76946B3C-8428-4C04-9A7C-3C5221E63716}" type="presParOf" srcId="{C1CEAE38-2741-4566-A217-DF5E50B2A963}" destId="{807A3BAB-F34D-4ACB-A43A-047553E13B59}" srcOrd="2" destOrd="0" presId="urn:microsoft.com/office/officeart/2005/8/layout/hierarchy4"/>
    <dgm:cxn modelId="{18E97EB1-665C-440B-8A92-F6AE1D22B834}" type="presParOf" srcId="{807A3BAB-F34D-4ACB-A43A-047553E13B59}" destId="{D0B309A8-0789-477A-9B79-5E2A50848D1B}" srcOrd="0" destOrd="0" presId="urn:microsoft.com/office/officeart/2005/8/layout/hierarchy4"/>
    <dgm:cxn modelId="{3095A45C-8F0D-405F-84FE-EBA03A5FE930}" type="presParOf" srcId="{D0B309A8-0789-477A-9B79-5E2A50848D1B}" destId="{6484AB2F-FCA8-4AF4-8981-47A6E1596CB6}" srcOrd="0" destOrd="0" presId="urn:microsoft.com/office/officeart/2005/8/layout/hierarchy4"/>
    <dgm:cxn modelId="{D6710E7A-5EBC-4C3C-8650-9ECD5548DB00}" type="presParOf" srcId="{D0B309A8-0789-477A-9B79-5E2A50848D1B}" destId="{51B44C1D-4E98-47AB-B357-B905DDF37045}" srcOrd="1" destOrd="0" presId="urn:microsoft.com/office/officeart/2005/8/layout/hierarchy4"/>
    <dgm:cxn modelId="{CADC783A-726A-4DFF-ABFB-055AB9A6CFF2}" type="presParOf" srcId="{D0B309A8-0789-477A-9B79-5E2A50848D1B}" destId="{5A781CE6-D15F-4256-B268-E323982A6050}" srcOrd="2" destOrd="0" presId="urn:microsoft.com/office/officeart/2005/8/layout/hierarchy4"/>
    <dgm:cxn modelId="{C45024F3-70B1-4A46-96F7-2F74C7C6971C}" type="presParOf" srcId="{5A781CE6-D15F-4256-B268-E323982A6050}" destId="{447F551F-B3FB-4815-95F5-460660F0B43E}" srcOrd="0" destOrd="0" presId="urn:microsoft.com/office/officeart/2005/8/layout/hierarchy4"/>
    <dgm:cxn modelId="{5572FBB2-7421-49B8-B196-DACE6516CE98}" type="presParOf" srcId="{447F551F-B3FB-4815-95F5-460660F0B43E}" destId="{15FD03A3-D39D-4EB6-AD5C-C801096C091E}" srcOrd="0" destOrd="0" presId="urn:microsoft.com/office/officeart/2005/8/layout/hierarchy4"/>
    <dgm:cxn modelId="{62868CAE-5DC8-4618-A1CF-ECE511131CFF}" type="presParOf" srcId="{447F551F-B3FB-4815-95F5-460660F0B43E}" destId="{350EB742-1E9A-4AF8-B7E7-35BFF1708957}" srcOrd="1" destOrd="0" presId="urn:microsoft.com/office/officeart/2005/8/layout/hierarchy4"/>
    <dgm:cxn modelId="{BB639390-6D08-4F22-A703-C13C69A7D49B}" type="presParOf" srcId="{447F551F-B3FB-4815-95F5-460660F0B43E}" destId="{D06DAF4C-B3B4-4BA3-9173-3917042510AD}" srcOrd="2" destOrd="0" presId="urn:microsoft.com/office/officeart/2005/8/layout/hierarchy4"/>
    <dgm:cxn modelId="{258D8761-ABCF-44B7-BA8D-93C84816AC6C}" type="presParOf" srcId="{D06DAF4C-B3B4-4BA3-9173-3917042510AD}" destId="{870ACB70-A39F-4BBF-A9B0-571B8349FDF2}" srcOrd="0" destOrd="0" presId="urn:microsoft.com/office/officeart/2005/8/layout/hierarchy4"/>
    <dgm:cxn modelId="{FCFA32E1-38FF-4C63-920B-81ABEDB4E00F}" type="presParOf" srcId="{870ACB70-A39F-4BBF-A9B0-571B8349FDF2}" destId="{E34E58E2-F6E5-489F-870A-7BA0BA70C3F5}" srcOrd="0" destOrd="0" presId="urn:microsoft.com/office/officeart/2005/8/layout/hierarchy4"/>
    <dgm:cxn modelId="{C811AC9C-21B1-4058-847B-73B625A99D63}" type="presParOf" srcId="{870ACB70-A39F-4BBF-A9B0-571B8349FDF2}" destId="{EECCA7DC-F744-4172-9876-7712865A87C3}" srcOrd="1" destOrd="0" presId="urn:microsoft.com/office/officeart/2005/8/layout/hierarchy4"/>
    <dgm:cxn modelId="{0D442FBE-FEF7-4674-8F8C-72D9A9879A94}" type="presParOf" srcId="{807A3BAB-F34D-4ACB-A43A-047553E13B59}" destId="{AFC385A9-281F-480A-94F9-F3C233AC2247}" srcOrd="1" destOrd="0" presId="urn:microsoft.com/office/officeart/2005/8/layout/hierarchy4"/>
    <dgm:cxn modelId="{DE9320DA-2A75-4381-A43A-1D34CB4C48A2}" type="presParOf" srcId="{807A3BAB-F34D-4ACB-A43A-047553E13B59}" destId="{4729FE4A-DFED-4C83-9505-7F554DB52268}" srcOrd="2" destOrd="0" presId="urn:microsoft.com/office/officeart/2005/8/layout/hierarchy4"/>
    <dgm:cxn modelId="{ADD99A83-EBEB-4C88-AFBC-34B886A9F64F}" type="presParOf" srcId="{4729FE4A-DFED-4C83-9505-7F554DB52268}" destId="{D578488D-B62C-4767-993D-F898BBF00E09}" srcOrd="0" destOrd="0" presId="urn:microsoft.com/office/officeart/2005/8/layout/hierarchy4"/>
    <dgm:cxn modelId="{4A971365-F621-4A38-873B-B64C3DACF051}" type="presParOf" srcId="{4729FE4A-DFED-4C83-9505-7F554DB52268}" destId="{EB64826B-31CC-49A7-B42F-5418B7DB489D}" srcOrd="1" destOrd="0" presId="urn:microsoft.com/office/officeart/2005/8/layout/hierarchy4"/>
    <dgm:cxn modelId="{81E5D860-4AFF-44A0-A16E-E0CB22FC8CF8}" type="presParOf" srcId="{4729FE4A-DFED-4C83-9505-7F554DB52268}" destId="{20422C9E-F171-4445-86CF-9E6108C54E3F}" srcOrd="2" destOrd="0" presId="urn:microsoft.com/office/officeart/2005/8/layout/hierarchy4"/>
    <dgm:cxn modelId="{862F8ECD-291C-4E46-8FE4-17C9D313F3C1}" type="presParOf" srcId="{20422C9E-F171-4445-86CF-9E6108C54E3F}" destId="{83B601C8-CB18-44D5-98BB-E0669B86C1F0}" srcOrd="0" destOrd="0" presId="urn:microsoft.com/office/officeart/2005/8/layout/hierarchy4"/>
    <dgm:cxn modelId="{7C0FA53E-CFD7-4788-9774-876E588DD18F}" type="presParOf" srcId="{83B601C8-CB18-44D5-98BB-E0669B86C1F0}" destId="{C82D4045-0029-449F-AEF9-C31E39FF4887}" srcOrd="0" destOrd="0" presId="urn:microsoft.com/office/officeart/2005/8/layout/hierarchy4"/>
    <dgm:cxn modelId="{2B0F16EB-08C8-4C16-88CD-6EB7AEC239D8}" type="presParOf" srcId="{83B601C8-CB18-44D5-98BB-E0669B86C1F0}" destId="{81DA4FE7-9A55-44CF-A6E1-FF0096376971}" srcOrd="1" destOrd="0" presId="urn:microsoft.com/office/officeart/2005/8/layout/hierarchy4"/>
    <dgm:cxn modelId="{C32A9CCB-6DA6-4ACA-99DE-76174C13E62B}" type="presParOf" srcId="{83B601C8-CB18-44D5-98BB-E0669B86C1F0}" destId="{D226788B-CEDB-43EC-84E4-1EE4A7EB25C2}" srcOrd="2" destOrd="0" presId="urn:microsoft.com/office/officeart/2005/8/layout/hierarchy4"/>
    <dgm:cxn modelId="{8C454DCF-89FD-4E1D-A9FC-A01387C8B555}" type="presParOf" srcId="{D226788B-CEDB-43EC-84E4-1EE4A7EB25C2}" destId="{76B53475-9EBE-48AD-9E0F-27F48FEC8DB1}" srcOrd="0" destOrd="0" presId="urn:microsoft.com/office/officeart/2005/8/layout/hierarchy4"/>
    <dgm:cxn modelId="{0B07F67B-AD61-46DE-A965-AD8AEA624C80}" type="presParOf" srcId="{76B53475-9EBE-48AD-9E0F-27F48FEC8DB1}" destId="{58DBEF71-273D-494D-A2B3-AD39DEC57C3C}" srcOrd="0" destOrd="0" presId="urn:microsoft.com/office/officeart/2005/8/layout/hierarchy4"/>
    <dgm:cxn modelId="{40DFB81A-3C1E-4410-ADFF-113A8D2A91D4}" type="presParOf" srcId="{76B53475-9EBE-48AD-9E0F-27F48FEC8DB1}" destId="{5D7F01F5-3045-473B-B2F5-DB13AE560D14}" srcOrd="1" destOrd="0" presId="urn:microsoft.com/office/officeart/2005/8/layout/hierarchy4"/>
    <dgm:cxn modelId="{21253EC2-E25F-47B3-B97C-AC3F74B540DE}" type="presParOf" srcId="{DD0E0558-008B-49AD-A752-78F0AD096E00}" destId="{244A041E-67B4-43D3-A26D-0BE51B6F1380}" srcOrd="1" destOrd="0" presId="urn:microsoft.com/office/officeart/2005/8/layout/hierarchy4"/>
    <dgm:cxn modelId="{8179759A-91B2-468B-91C0-F187ECD1376E}" type="presParOf" srcId="{DD0E0558-008B-49AD-A752-78F0AD096E00}" destId="{5CC345A9-73AD-4331-BBE9-553D371C746E}" srcOrd="2" destOrd="0" presId="urn:microsoft.com/office/officeart/2005/8/layout/hierarchy4"/>
    <dgm:cxn modelId="{60EBD8AD-7CF8-484C-BB32-7676500304B6}" type="presParOf" srcId="{5CC345A9-73AD-4331-BBE9-553D371C746E}" destId="{F968C7E1-B015-46E1-BF17-F78E1B847D54}" srcOrd="0" destOrd="0" presId="urn:microsoft.com/office/officeart/2005/8/layout/hierarchy4"/>
    <dgm:cxn modelId="{004E037B-71AA-413E-90C8-202FC554DB98}" type="presParOf" srcId="{5CC345A9-73AD-4331-BBE9-553D371C746E}" destId="{2E0D1F43-0602-4F6C-B62E-0C2F2355FA59}" srcOrd="1" destOrd="0" presId="urn:microsoft.com/office/officeart/2005/8/layout/hierarchy4"/>
    <dgm:cxn modelId="{E53C5B83-A21C-443E-86AE-7D1397B5D257}" type="presParOf" srcId="{5CC345A9-73AD-4331-BBE9-553D371C746E}" destId="{4CECC2E1-0BBD-4EA7-9CE1-016FA654F392}" srcOrd="2" destOrd="0" presId="urn:microsoft.com/office/officeart/2005/8/layout/hierarchy4"/>
    <dgm:cxn modelId="{B9A7184B-B9DE-4548-A405-E05C9F7DD418}" type="presParOf" srcId="{4CECC2E1-0BBD-4EA7-9CE1-016FA654F392}" destId="{B88E2D98-CE78-49BC-9B89-2F09A011D26D}" srcOrd="0" destOrd="0" presId="urn:microsoft.com/office/officeart/2005/8/layout/hierarchy4"/>
    <dgm:cxn modelId="{E645E5C5-EB3C-48D1-B592-FD9C97B9FAE1}" type="presParOf" srcId="{B88E2D98-CE78-49BC-9B89-2F09A011D26D}" destId="{E7DBE178-9862-4428-8280-7228F830A4CE}" srcOrd="0" destOrd="0" presId="urn:microsoft.com/office/officeart/2005/8/layout/hierarchy4"/>
    <dgm:cxn modelId="{8BFA1395-6FD4-495A-9F63-F6DE5144C28A}" type="presParOf" srcId="{B88E2D98-CE78-49BC-9B89-2F09A011D26D}" destId="{B2D046BA-F224-46BC-AC43-73B8B002FD63}"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DF88BF7-5281-495C-9A71-F7A20D4734B8}" type="doc">
      <dgm:prSet loTypeId="urn:microsoft.com/office/officeart/2005/8/layout/equation1" loCatId="relationship" qsTypeId="urn:microsoft.com/office/officeart/2005/8/quickstyle/simple3" qsCatId="simple" csTypeId="urn:microsoft.com/office/officeart/2005/8/colors/accent1_2" csCatId="accent1" phldr="1"/>
      <dgm:spPr/>
    </dgm:pt>
    <dgm:pt modelId="{8C0965E7-869A-4349-95E7-D5824DEFABD8}">
      <dgm:prSet phldrT="[文本]" custT="1"/>
      <dgm:spPr/>
      <dgm:t>
        <a:bodyPr/>
        <a:lstStyle/>
        <a:p>
          <a:r>
            <a:rPr lang="zh-CN" altLang="en-US" sz="1800" dirty="0">
              <a:latin typeface="微软雅黑" panose="020B0503020204020204" pitchFamily="34" charset="-122"/>
              <a:ea typeface="微软雅黑" panose="020B0503020204020204" pitchFamily="34" charset="-122"/>
            </a:rPr>
            <a:t>主要工作城市</a:t>
          </a:r>
        </a:p>
      </dgm:t>
    </dgm:pt>
    <dgm:pt modelId="{EB18538F-709A-4152-AC2F-3DD1F50DC3FF}" type="parTrans" cxnId="{3A880008-5CD7-464C-8B33-E8400AB146FF}">
      <dgm:prSet/>
      <dgm:spPr/>
      <dgm:t>
        <a:bodyPr/>
        <a:lstStyle/>
        <a:p>
          <a:endParaRPr lang="zh-CN" altLang="en-US">
            <a:latin typeface="微软雅黑" panose="020B0503020204020204" pitchFamily="34" charset="-122"/>
            <a:ea typeface="微软雅黑" panose="020B0503020204020204" pitchFamily="34" charset="-122"/>
          </a:endParaRPr>
        </a:p>
      </dgm:t>
    </dgm:pt>
    <dgm:pt modelId="{401959EE-9A1F-41BD-BDF2-A59FBC04EC5D}" type="sibTrans" cxnId="{3A880008-5CD7-464C-8B33-E8400AB146FF}">
      <dgm:prSet/>
      <dgm:spPr/>
      <dgm:t>
        <a:bodyPr/>
        <a:lstStyle/>
        <a:p>
          <a:endParaRPr lang="zh-CN" altLang="en-US">
            <a:latin typeface="微软雅黑" panose="020B0503020204020204" pitchFamily="34" charset="-122"/>
            <a:ea typeface="微软雅黑" panose="020B0503020204020204" pitchFamily="34" charset="-122"/>
          </a:endParaRPr>
        </a:p>
      </dgm:t>
    </dgm:pt>
    <dgm:pt modelId="{9437EAD6-9485-4249-B7B7-D3A7D2906F9C}">
      <dgm:prSet phldrT="[文本]" custT="1"/>
      <dgm:spPr/>
      <dgm:t>
        <a:bodyPr/>
        <a:lstStyle/>
        <a:p>
          <a:r>
            <a:rPr lang="zh-CN" altLang="en-US" sz="1800">
              <a:latin typeface="微软雅黑" panose="020B0503020204020204" pitchFamily="34" charset="-122"/>
              <a:ea typeface="微软雅黑" panose="020B0503020204020204" pitchFamily="34" charset="-122"/>
            </a:rPr>
            <a:t>没有自有住房</a:t>
          </a:r>
          <a:endParaRPr lang="zh-CN" altLang="en-US" sz="1800" dirty="0">
            <a:latin typeface="微软雅黑" panose="020B0503020204020204" pitchFamily="34" charset="-122"/>
            <a:ea typeface="微软雅黑" panose="020B0503020204020204" pitchFamily="34" charset="-122"/>
          </a:endParaRPr>
        </a:p>
      </dgm:t>
    </dgm:pt>
    <dgm:pt modelId="{CF81BAFC-AFE6-4A6F-8DFF-99B8F92044DC}" type="parTrans" cxnId="{38983512-DBCC-44B8-BF09-F493AD312674}">
      <dgm:prSet/>
      <dgm:spPr/>
      <dgm:t>
        <a:bodyPr/>
        <a:lstStyle/>
        <a:p>
          <a:endParaRPr lang="zh-CN" altLang="en-US">
            <a:latin typeface="微软雅黑" panose="020B0503020204020204" pitchFamily="34" charset="-122"/>
            <a:ea typeface="微软雅黑" panose="020B0503020204020204" pitchFamily="34" charset="-122"/>
          </a:endParaRPr>
        </a:p>
      </dgm:t>
    </dgm:pt>
    <dgm:pt modelId="{EEBD7958-AA79-4BC2-A25C-79009BF15415}" type="sibTrans" cxnId="{38983512-DBCC-44B8-BF09-F493AD312674}">
      <dgm:prSet/>
      <dgm:spPr/>
      <dgm:t>
        <a:bodyPr/>
        <a:lstStyle/>
        <a:p>
          <a:endParaRPr lang="zh-CN" altLang="en-US">
            <a:latin typeface="微软雅黑" panose="020B0503020204020204" pitchFamily="34" charset="-122"/>
            <a:ea typeface="微软雅黑" panose="020B0503020204020204" pitchFamily="34" charset="-122"/>
          </a:endParaRPr>
        </a:p>
      </dgm:t>
    </dgm:pt>
    <dgm:pt modelId="{B32E2526-7143-4226-80B0-3EDCAA534E8C}">
      <dgm:prSet phldrT="[文本]" custT="1"/>
      <dgm:spPr/>
      <dgm:t>
        <a:bodyPr/>
        <a:lstStyle/>
        <a:p>
          <a:r>
            <a:rPr lang="zh-CN" altLang="en-US" sz="1600">
              <a:latin typeface="微软雅黑" panose="020B0503020204020204" pitchFamily="34" charset="-122"/>
              <a:ea typeface="微软雅黑" panose="020B0503020204020204" pitchFamily="34" charset="-122"/>
            </a:rPr>
            <a:t>住房租金专项附加扣除</a:t>
          </a:r>
          <a:endParaRPr lang="zh-CN" altLang="en-US" sz="1600" dirty="0">
            <a:latin typeface="微软雅黑" panose="020B0503020204020204" pitchFamily="34" charset="-122"/>
            <a:ea typeface="微软雅黑" panose="020B0503020204020204" pitchFamily="34" charset="-122"/>
          </a:endParaRPr>
        </a:p>
      </dgm:t>
    </dgm:pt>
    <dgm:pt modelId="{643EB285-84A1-46AA-AA7D-75FFD46D3A9A}" type="parTrans" cxnId="{B4E31AD6-01EF-4FA2-85C8-43126D2C8D5B}">
      <dgm:prSet/>
      <dgm:spPr/>
      <dgm:t>
        <a:bodyPr/>
        <a:lstStyle/>
        <a:p>
          <a:endParaRPr lang="zh-CN" altLang="en-US">
            <a:latin typeface="微软雅黑" panose="020B0503020204020204" pitchFamily="34" charset="-122"/>
            <a:ea typeface="微软雅黑" panose="020B0503020204020204" pitchFamily="34" charset="-122"/>
          </a:endParaRPr>
        </a:p>
      </dgm:t>
    </dgm:pt>
    <dgm:pt modelId="{EBF09874-0672-4080-BBA8-CE60980D0365}" type="sibTrans" cxnId="{B4E31AD6-01EF-4FA2-85C8-43126D2C8D5B}">
      <dgm:prSet/>
      <dgm:spPr/>
      <dgm:t>
        <a:bodyPr/>
        <a:lstStyle/>
        <a:p>
          <a:endParaRPr lang="zh-CN" altLang="en-US">
            <a:latin typeface="微软雅黑" panose="020B0503020204020204" pitchFamily="34" charset="-122"/>
            <a:ea typeface="微软雅黑" panose="020B0503020204020204" pitchFamily="34" charset="-122"/>
          </a:endParaRPr>
        </a:p>
      </dgm:t>
    </dgm:pt>
    <dgm:pt modelId="{94566517-6589-4856-A8A3-E9BDA4D41A97}">
      <dgm:prSet custT="1"/>
      <dgm:spPr/>
      <dgm:t>
        <a:bodyPr/>
        <a:lstStyle/>
        <a:p>
          <a:r>
            <a:rPr lang="zh-CN" altLang="en-US" sz="1800">
              <a:latin typeface="微软雅黑" panose="020B0503020204020204" pitchFamily="34" charset="-122"/>
              <a:ea typeface="微软雅黑" panose="020B0503020204020204" pitchFamily="34" charset="-122"/>
            </a:rPr>
            <a:t>发生租房支出</a:t>
          </a:r>
          <a:endParaRPr lang="zh-CN" altLang="en-US" sz="1800" dirty="0">
            <a:latin typeface="微软雅黑" panose="020B0503020204020204" pitchFamily="34" charset="-122"/>
            <a:ea typeface="微软雅黑" panose="020B0503020204020204" pitchFamily="34" charset="-122"/>
          </a:endParaRPr>
        </a:p>
      </dgm:t>
    </dgm:pt>
    <dgm:pt modelId="{84487735-9144-403A-87EC-C1D5C136ED6C}" type="parTrans" cxnId="{77CB9F3B-0563-467E-9702-7D0F44B7300E}">
      <dgm:prSet/>
      <dgm:spPr/>
      <dgm:t>
        <a:bodyPr/>
        <a:lstStyle/>
        <a:p>
          <a:endParaRPr lang="zh-CN" altLang="en-US">
            <a:latin typeface="微软雅黑" panose="020B0503020204020204" pitchFamily="34" charset="-122"/>
            <a:ea typeface="微软雅黑" panose="020B0503020204020204" pitchFamily="34" charset="-122"/>
          </a:endParaRPr>
        </a:p>
      </dgm:t>
    </dgm:pt>
    <dgm:pt modelId="{7662392A-CCB8-4AB6-BD13-00668BAB0158}" type="sibTrans" cxnId="{77CB9F3B-0563-467E-9702-7D0F44B7300E}">
      <dgm:prSet/>
      <dgm:spPr/>
      <dgm:t>
        <a:bodyPr/>
        <a:lstStyle/>
        <a:p>
          <a:endParaRPr lang="zh-CN" altLang="en-US">
            <a:latin typeface="微软雅黑" panose="020B0503020204020204" pitchFamily="34" charset="-122"/>
            <a:ea typeface="微软雅黑" panose="020B0503020204020204" pitchFamily="34" charset="-122"/>
          </a:endParaRPr>
        </a:p>
      </dgm:t>
    </dgm:pt>
    <dgm:pt modelId="{BD34E7EC-4724-40E4-BCE4-A15A70D38B1B}" type="pres">
      <dgm:prSet presAssocID="{8DF88BF7-5281-495C-9A71-F7A20D4734B8}" presName="linearFlow" presStyleCnt="0">
        <dgm:presLayoutVars>
          <dgm:dir/>
          <dgm:resizeHandles val="exact"/>
        </dgm:presLayoutVars>
      </dgm:prSet>
      <dgm:spPr/>
    </dgm:pt>
    <dgm:pt modelId="{08F58F23-2E6A-4379-9FC6-FBBAA4E1607F}" type="pres">
      <dgm:prSet presAssocID="{8C0965E7-869A-4349-95E7-D5824DEFABD8}" presName="node" presStyleLbl="node1" presStyleIdx="0" presStyleCnt="4">
        <dgm:presLayoutVars>
          <dgm:bulletEnabled val="1"/>
        </dgm:presLayoutVars>
      </dgm:prSet>
      <dgm:spPr/>
    </dgm:pt>
    <dgm:pt modelId="{23FE1582-0F4B-4C27-92A2-97F90B649C02}" type="pres">
      <dgm:prSet presAssocID="{401959EE-9A1F-41BD-BDF2-A59FBC04EC5D}" presName="spacerL" presStyleCnt="0"/>
      <dgm:spPr/>
    </dgm:pt>
    <dgm:pt modelId="{7CDA5548-64BB-418D-993C-306837F99170}" type="pres">
      <dgm:prSet presAssocID="{401959EE-9A1F-41BD-BDF2-A59FBC04EC5D}" presName="sibTrans" presStyleLbl="sibTrans2D1" presStyleIdx="0" presStyleCnt="3"/>
      <dgm:spPr/>
    </dgm:pt>
    <dgm:pt modelId="{D73B9875-BA90-43C6-BB66-4088F7C99B64}" type="pres">
      <dgm:prSet presAssocID="{401959EE-9A1F-41BD-BDF2-A59FBC04EC5D}" presName="spacerR" presStyleCnt="0"/>
      <dgm:spPr/>
    </dgm:pt>
    <dgm:pt modelId="{3B24E0E4-DD80-499A-A338-70B22496A6F1}" type="pres">
      <dgm:prSet presAssocID="{9437EAD6-9485-4249-B7B7-D3A7D2906F9C}" presName="node" presStyleLbl="node1" presStyleIdx="1" presStyleCnt="4">
        <dgm:presLayoutVars>
          <dgm:bulletEnabled val="1"/>
        </dgm:presLayoutVars>
      </dgm:prSet>
      <dgm:spPr/>
    </dgm:pt>
    <dgm:pt modelId="{75FA0DDF-2AA8-4BD9-A1FD-16C1D8CF7AB8}" type="pres">
      <dgm:prSet presAssocID="{EEBD7958-AA79-4BC2-A25C-79009BF15415}" presName="spacerL" presStyleCnt="0"/>
      <dgm:spPr/>
    </dgm:pt>
    <dgm:pt modelId="{33B6DC43-8BFC-4BDA-94A8-4BAF94DED15C}" type="pres">
      <dgm:prSet presAssocID="{EEBD7958-AA79-4BC2-A25C-79009BF15415}" presName="sibTrans" presStyleLbl="sibTrans2D1" presStyleIdx="1" presStyleCnt="3"/>
      <dgm:spPr/>
    </dgm:pt>
    <dgm:pt modelId="{1C5C9D81-4011-4962-A316-7230A3C9E83C}" type="pres">
      <dgm:prSet presAssocID="{EEBD7958-AA79-4BC2-A25C-79009BF15415}" presName="spacerR" presStyleCnt="0"/>
      <dgm:spPr/>
    </dgm:pt>
    <dgm:pt modelId="{32B81B0D-141A-4C77-BCB5-EE88F9FD2BA4}" type="pres">
      <dgm:prSet presAssocID="{94566517-6589-4856-A8A3-E9BDA4D41A97}" presName="node" presStyleLbl="node1" presStyleIdx="2" presStyleCnt="4">
        <dgm:presLayoutVars>
          <dgm:bulletEnabled val="1"/>
        </dgm:presLayoutVars>
      </dgm:prSet>
      <dgm:spPr/>
    </dgm:pt>
    <dgm:pt modelId="{9ED68A87-0932-41E3-9CCB-F92B6C558DEE}" type="pres">
      <dgm:prSet presAssocID="{7662392A-CCB8-4AB6-BD13-00668BAB0158}" presName="spacerL" presStyleCnt="0"/>
      <dgm:spPr/>
    </dgm:pt>
    <dgm:pt modelId="{B2D8E558-E921-4356-9B83-A02B928C2FA5}" type="pres">
      <dgm:prSet presAssocID="{7662392A-CCB8-4AB6-BD13-00668BAB0158}" presName="sibTrans" presStyleLbl="sibTrans2D1" presStyleIdx="2" presStyleCnt="3"/>
      <dgm:spPr/>
    </dgm:pt>
    <dgm:pt modelId="{EC02DB82-8091-49FF-B0A2-F15AC15A790F}" type="pres">
      <dgm:prSet presAssocID="{7662392A-CCB8-4AB6-BD13-00668BAB0158}" presName="spacerR" presStyleCnt="0"/>
      <dgm:spPr/>
    </dgm:pt>
    <dgm:pt modelId="{687ACB98-7FF5-4CA4-B24A-F18062CA0DA3}" type="pres">
      <dgm:prSet presAssocID="{B32E2526-7143-4226-80B0-3EDCAA534E8C}" presName="node" presStyleLbl="node1" presStyleIdx="3" presStyleCnt="4">
        <dgm:presLayoutVars>
          <dgm:bulletEnabled val="1"/>
        </dgm:presLayoutVars>
      </dgm:prSet>
      <dgm:spPr/>
    </dgm:pt>
  </dgm:ptLst>
  <dgm:cxnLst>
    <dgm:cxn modelId="{0FBE5605-42B7-4DC2-8C31-9F96AA728A28}" type="presOf" srcId="{8C0965E7-869A-4349-95E7-D5824DEFABD8}" destId="{08F58F23-2E6A-4379-9FC6-FBBAA4E1607F}" srcOrd="0" destOrd="0" presId="urn:microsoft.com/office/officeart/2005/8/layout/equation1"/>
    <dgm:cxn modelId="{8881CA07-1FA6-4A93-84CA-D42C39851594}" type="presOf" srcId="{8DF88BF7-5281-495C-9A71-F7A20D4734B8}" destId="{BD34E7EC-4724-40E4-BCE4-A15A70D38B1B}" srcOrd="0" destOrd="0" presId="urn:microsoft.com/office/officeart/2005/8/layout/equation1"/>
    <dgm:cxn modelId="{3A880008-5CD7-464C-8B33-E8400AB146FF}" srcId="{8DF88BF7-5281-495C-9A71-F7A20D4734B8}" destId="{8C0965E7-869A-4349-95E7-D5824DEFABD8}" srcOrd="0" destOrd="0" parTransId="{EB18538F-709A-4152-AC2F-3DD1F50DC3FF}" sibTransId="{401959EE-9A1F-41BD-BDF2-A59FBC04EC5D}"/>
    <dgm:cxn modelId="{38983512-DBCC-44B8-BF09-F493AD312674}" srcId="{8DF88BF7-5281-495C-9A71-F7A20D4734B8}" destId="{9437EAD6-9485-4249-B7B7-D3A7D2906F9C}" srcOrd="1" destOrd="0" parTransId="{CF81BAFC-AFE6-4A6F-8DFF-99B8F92044DC}" sibTransId="{EEBD7958-AA79-4BC2-A25C-79009BF15415}"/>
    <dgm:cxn modelId="{7E2E3F12-4285-4123-9186-294B8AAF30AC}" type="presOf" srcId="{EEBD7958-AA79-4BC2-A25C-79009BF15415}" destId="{33B6DC43-8BFC-4BDA-94A8-4BAF94DED15C}" srcOrd="0" destOrd="0" presId="urn:microsoft.com/office/officeart/2005/8/layout/equation1"/>
    <dgm:cxn modelId="{A431CF15-8229-4C7B-A149-8B40E636D9BC}" type="presOf" srcId="{401959EE-9A1F-41BD-BDF2-A59FBC04EC5D}" destId="{7CDA5548-64BB-418D-993C-306837F99170}" srcOrd="0" destOrd="0" presId="urn:microsoft.com/office/officeart/2005/8/layout/equation1"/>
    <dgm:cxn modelId="{77CB9F3B-0563-467E-9702-7D0F44B7300E}" srcId="{8DF88BF7-5281-495C-9A71-F7A20D4734B8}" destId="{94566517-6589-4856-A8A3-E9BDA4D41A97}" srcOrd="2" destOrd="0" parTransId="{84487735-9144-403A-87EC-C1D5C136ED6C}" sibTransId="{7662392A-CCB8-4AB6-BD13-00668BAB0158}"/>
    <dgm:cxn modelId="{03E0865C-B900-44E0-BB57-B95962D04C85}" type="presOf" srcId="{B32E2526-7143-4226-80B0-3EDCAA534E8C}" destId="{687ACB98-7FF5-4CA4-B24A-F18062CA0DA3}" srcOrd="0" destOrd="0" presId="urn:microsoft.com/office/officeart/2005/8/layout/equation1"/>
    <dgm:cxn modelId="{6F267475-AA37-4058-B59A-DF5C8C4547A9}" type="presOf" srcId="{94566517-6589-4856-A8A3-E9BDA4D41A97}" destId="{32B81B0D-141A-4C77-BCB5-EE88F9FD2BA4}" srcOrd="0" destOrd="0" presId="urn:microsoft.com/office/officeart/2005/8/layout/equation1"/>
    <dgm:cxn modelId="{DF81F58A-078D-461A-957C-A655A92FA59D}" type="presOf" srcId="{7662392A-CCB8-4AB6-BD13-00668BAB0158}" destId="{B2D8E558-E921-4356-9B83-A02B928C2FA5}" srcOrd="0" destOrd="0" presId="urn:microsoft.com/office/officeart/2005/8/layout/equation1"/>
    <dgm:cxn modelId="{B4E31AD6-01EF-4FA2-85C8-43126D2C8D5B}" srcId="{8DF88BF7-5281-495C-9A71-F7A20D4734B8}" destId="{B32E2526-7143-4226-80B0-3EDCAA534E8C}" srcOrd="3" destOrd="0" parTransId="{643EB285-84A1-46AA-AA7D-75FFD46D3A9A}" sibTransId="{EBF09874-0672-4080-BBA8-CE60980D0365}"/>
    <dgm:cxn modelId="{B7EA57D9-ED4E-4472-9690-674C68FAD104}" type="presOf" srcId="{9437EAD6-9485-4249-B7B7-D3A7D2906F9C}" destId="{3B24E0E4-DD80-499A-A338-70B22496A6F1}" srcOrd="0" destOrd="0" presId="urn:microsoft.com/office/officeart/2005/8/layout/equation1"/>
    <dgm:cxn modelId="{08BDCB3F-8B1C-4984-BB67-F113163B8177}" type="presParOf" srcId="{BD34E7EC-4724-40E4-BCE4-A15A70D38B1B}" destId="{08F58F23-2E6A-4379-9FC6-FBBAA4E1607F}" srcOrd="0" destOrd="0" presId="urn:microsoft.com/office/officeart/2005/8/layout/equation1"/>
    <dgm:cxn modelId="{23C8C0BE-B32B-4550-9ADD-E877DB115C77}" type="presParOf" srcId="{BD34E7EC-4724-40E4-BCE4-A15A70D38B1B}" destId="{23FE1582-0F4B-4C27-92A2-97F90B649C02}" srcOrd="1" destOrd="0" presId="urn:microsoft.com/office/officeart/2005/8/layout/equation1"/>
    <dgm:cxn modelId="{380A6426-FAFC-45CF-890B-FE7EF0793450}" type="presParOf" srcId="{BD34E7EC-4724-40E4-BCE4-A15A70D38B1B}" destId="{7CDA5548-64BB-418D-993C-306837F99170}" srcOrd="2" destOrd="0" presId="urn:microsoft.com/office/officeart/2005/8/layout/equation1"/>
    <dgm:cxn modelId="{A11533EB-901A-410D-8398-891FC82BB72A}" type="presParOf" srcId="{BD34E7EC-4724-40E4-BCE4-A15A70D38B1B}" destId="{D73B9875-BA90-43C6-BB66-4088F7C99B64}" srcOrd="3" destOrd="0" presId="urn:microsoft.com/office/officeart/2005/8/layout/equation1"/>
    <dgm:cxn modelId="{38F6CCC6-9D5C-4BEA-9563-2C599D2C7B3C}" type="presParOf" srcId="{BD34E7EC-4724-40E4-BCE4-A15A70D38B1B}" destId="{3B24E0E4-DD80-499A-A338-70B22496A6F1}" srcOrd="4" destOrd="0" presId="urn:microsoft.com/office/officeart/2005/8/layout/equation1"/>
    <dgm:cxn modelId="{A1793EAA-5770-4650-B16C-65177D8DAE7B}" type="presParOf" srcId="{BD34E7EC-4724-40E4-BCE4-A15A70D38B1B}" destId="{75FA0DDF-2AA8-4BD9-A1FD-16C1D8CF7AB8}" srcOrd="5" destOrd="0" presId="urn:microsoft.com/office/officeart/2005/8/layout/equation1"/>
    <dgm:cxn modelId="{20B25248-44F5-4BF0-B13E-4A07C0DC7E77}" type="presParOf" srcId="{BD34E7EC-4724-40E4-BCE4-A15A70D38B1B}" destId="{33B6DC43-8BFC-4BDA-94A8-4BAF94DED15C}" srcOrd="6" destOrd="0" presId="urn:microsoft.com/office/officeart/2005/8/layout/equation1"/>
    <dgm:cxn modelId="{0879A76A-5F60-4BBA-B2AD-E4131465E883}" type="presParOf" srcId="{BD34E7EC-4724-40E4-BCE4-A15A70D38B1B}" destId="{1C5C9D81-4011-4962-A316-7230A3C9E83C}" srcOrd="7" destOrd="0" presId="urn:microsoft.com/office/officeart/2005/8/layout/equation1"/>
    <dgm:cxn modelId="{98301EF0-60D8-45C9-BAE1-2B33902C8B87}" type="presParOf" srcId="{BD34E7EC-4724-40E4-BCE4-A15A70D38B1B}" destId="{32B81B0D-141A-4C77-BCB5-EE88F9FD2BA4}" srcOrd="8" destOrd="0" presId="urn:microsoft.com/office/officeart/2005/8/layout/equation1"/>
    <dgm:cxn modelId="{CEA12FFA-A20F-4157-90C2-539C6B07985E}" type="presParOf" srcId="{BD34E7EC-4724-40E4-BCE4-A15A70D38B1B}" destId="{9ED68A87-0932-41E3-9CCB-F92B6C558DEE}" srcOrd="9" destOrd="0" presId="urn:microsoft.com/office/officeart/2005/8/layout/equation1"/>
    <dgm:cxn modelId="{B1B68A52-4BF6-43AA-96E9-C15D0A8CD398}" type="presParOf" srcId="{BD34E7EC-4724-40E4-BCE4-A15A70D38B1B}" destId="{B2D8E558-E921-4356-9B83-A02B928C2FA5}" srcOrd="10" destOrd="0" presId="urn:microsoft.com/office/officeart/2005/8/layout/equation1"/>
    <dgm:cxn modelId="{4EC4334B-6845-4CDF-9DF3-35F2F1A2542D}" type="presParOf" srcId="{BD34E7EC-4724-40E4-BCE4-A15A70D38B1B}" destId="{EC02DB82-8091-49FF-B0A2-F15AC15A790F}" srcOrd="11" destOrd="0" presId="urn:microsoft.com/office/officeart/2005/8/layout/equation1"/>
    <dgm:cxn modelId="{03694523-2FC6-42AB-8484-CE784E317802}" type="presParOf" srcId="{BD34E7EC-4724-40E4-BCE4-A15A70D38B1B}" destId="{687ACB98-7FF5-4CA4-B24A-F18062CA0DA3}" srcOrd="12" destOrd="0" presId="urn:microsoft.com/office/officeart/2005/8/layout/equati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D2E849B-5881-46FA-9546-2E6108B76934}" type="doc">
      <dgm:prSet loTypeId="urn:microsoft.com/office/officeart/2005/8/layout/equation1" loCatId="process" qsTypeId="urn:microsoft.com/office/officeart/2005/8/quickstyle/simple1" qsCatId="simple" csTypeId="urn:microsoft.com/office/officeart/2005/8/colors/accent0_3" csCatId="mainScheme" phldr="1"/>
      <dgm:spPr/>
      <dgm:t>
        <a:bodyPr/>
        <a:lstStyle/>
        <a:p>
          <a:endParaRPr lang="zh-CN" altLang="en-US"/>
        </a:p>
      </dgm:t>
    </dgm:pt>
    <dgm:pt modelId="{01FE3909-ED1E-4837-BBE6-AFE6A2E6CE68}">
      <dgm:prSet phldrT="[文本]" custT="1"/>
      <dgm:spPr/>
      <dgm:t>
        <a:bodyPr/>
        <a:lstStyle/>
        <a:p>
          <a:r>
            <a:rPr lang="zh-CN" altLang="en-US" sz="1600" dirty="0">
              <a:latin typeface="微软雅黑" panose="020B0503020204020204" pitchFamily="34" charset="-122"/>
              <a:ea typeface="微软雅黑" panose="020B0503020204020204" pitchFamily="34" charset="-122"/>
            </a:rPr>
            <a:t>全年一次性奖金</a:t>
          </a:r>
        </a:p>
      </dgm:t>
    </dgm:pt>
    <dgm:pt modelId="{612DF859-5527-4CF7-94A8-2329E8C35408}" type="parTrans" cxnId="{E9B9F417-B53F-4691-9373-1364AB83A42A}">
      <dgm:prSet/>
      <dgm:spPr/>
      <dgm:t>
        <a:bodyPr/>
        <a:lstStyle/>
        <a:p>
          <a:endParaRPr lang="zh-CN" altLang="en-US"/>
        </a:p>
      </dgm:t>
    </dgm:pt>
    <dgm:pt modelId="{3CC4F99D-5B1F-4D75-AE56-705C71B6AD52}" type="sibTrans" cxnId="{E9B9F417-B53F-4691-9373-1364AB83A42A}">
      <dgm:prSet/>
      <dgm:spPr/>
      <dgm:t>
        <a:bodyPr/>
        <a:lstStyle/>
        <a:p>
          <a:endParaRPr lang="zh-CN" altLang="en-US"/>
        </a:p>
      </dgm:t>
    </dgm:pt>
    <dgm:pt modelId="{C7086ED8-FD75-4B06-8F82-15CD750C9A55}">
      <dgm:prSet phldrT="[文本]" custT="1"/>
      <dgm:spPr/>
      <dgm:t>
        <a:bodyPr/>
        <a:lstStyle/>
        <a:p>
          <a:r>
            <a:rPr lang="en-US" altLang="zh-CN" sz="1600" dirty="0">
              <a:latin typeface="微软雅黑" panose="020B0503020204020204" pitchFamily="34" charset="-122"/>
              <a:ea typeface="微软雅黑" panose="020B0503020204020204" pitchFamily="34" charset="-122"/>
            </a:rPr>
            <a:t>12</a:t>
          </a:r>
          <a:endParaRPr lang="zh-CN" altLang="en-US" sz="1600" dirty="0">
            <a:latin typeface="微软雅黑" panose="020B0503020204020204" pitchFamily="34" charset="-122"/>
            <a:ea typeface="微软雅黑" panose="020B0503020204020204" pitchFamily="34" charset="-122"/>
          </a:endParaRPr>
        </a:p>
      </dgm:t>
    </dgm:pt>
    <dgm:pt modelId="{465D3012-D299-4E36-B9FA-7A620AAA3A12}" type="parTrans" cxnId="{2F74B85C-4780-4E39-B6D1-4812E5A1C64E}">
      <dgm:prSet/>
      <dgm:spPr/>
      <dgm:t>
        <a:bodyPr/>
        <a:lstStyle/>
        <a:p>
          <a:endParaRPr lang="zh-CN" altLang="en-US"/>
        </a:p>
      </dgm:t>
    </dgm:pt>
    <dgm:pt modelId="{EE4AF336-4149-4165-A09E-A0C51E1B6EA7}" type="sibTrans" cxnId="{2F74B85C-4780-4E39-B6D1-4812E5A1C64E}">
      <dgm:prSet/>
      <dgm:spPr/>
      <dgm:t>
        <a:bodyPr/>
        <a:lstStyle/>
        <a:p>
          <a:endParaRPr lang="zh-CN" altLang="en-US"/>
        </a:p>
      </dgm:t>
    </dgm:pt>
    <dgm:pt modelId="{0DA1880E-68AA-4118-A2BD-038D90F8E8D4}">
      <dgm:prSet phldrT="[文本]" custT="1"/>
      <dgm:spPr/>
      <dgm:t>
        <a:bodyPr/>
        <a:lstStyle/>
        <a:p>
          <a:r>
            <a:rPr lang="zh-CN" altLang="en-US" sz="1600" dirty="0">
              <a:latin typeface="微软雅黑" panose="020B0503020204020204" pitchFamily="34" charset="-122"/>
              <a:ea typeface="微软雅黑" panose="020B0503020204020204" pitchFamily="34" charset="-122"/>
            </a:rPr>
            <a:t>税率</a:t>
          </a:r>
          <a:r>
            <a:rPr lang="en-US" altLang="zh-CN" sz="1600" dirty="0">
              <a:latin typeface="微软雅黑" panose="020B0503020204020204" pitchFamily="34" charset="-122"/>
              <a:ea typeface="微软雅黑" panose="020B0503020204020204" pitchFamily="34" charset="-122"/>
            </a:rPr>
            <a:t>&amp;</a:t>
          </a:r>
          <a:r>
            <a:rPr lang="zh-CN" altLang="en-US" sz="1600" dirty="0">
              <a:latin typeface="微软雅黑" panose="020B0503020204020204" pitchFamily="34" charset="-122"/>
              <a:ea typeface="微软雅黑" panose="020B0503020204020204" pitchFamily="34" charset="-122"/>
            </a:rPr>
            <a:t>速算扣除数</a:t>
          </a:r>
        </a:p>
      </dgm:t>
    </dgm:pt>
    <dgm:pt modelId="{C4007C47-3FC5-4D80-AFD5-44E8BB121B97}" type="parTrans" cxnId="{A4B289BB-3A4C-4BD4-AC1B-771752BE5084}">
      <dgm:prSet/>
      <dgm:spPr/>
      <dgm:t>
        <a:bodyPr/>
        <a:lstStyle/>
        <a:p>
          <a:endParaRPr lang="zh-CN" altLang="en-US"/>
        </a:p>
      </dgm:t>
    </dgm:pt>
    <dgm:pt modelId="{7688F674-BCF6-403F-B8AC-5E3EA68B2F19}" type="sibTrans" cxnId="{A4B289BB-3A4C-4BD4-AC1B-771752BE5084}">
      <dgm:prSet/>
      <dgm:spPr/>
      <dgm:t>
        <a:bodyPr/>
        <a:lstStyle/>
        <a:p>
          <a:endParaRPr lang="zh-CN" altLang="en-US"/>
        </a:p>
      </dgm:t>
    </dgm:pt>
    <dgm:pt modelId="{F0483078-3082-4411-AF95-0F32F8CE85A2}" type="pres">
      <dgm:prSet presAssocID="{1D2E849B-5881-46FA-9546-2E6108B76934}" presName="linearFlow" presStyleCnt="0">
        <dgm:presLayoutVars>
          <dgm:dir/>
          <dgm:resizeHandles val="exact"/>
        </dgm:presLayoutVars>
      </dgm:prSet>
      <dgm:spPr/>
    </dgm:pt>
    <dgm:pt modelId="{1342573F-AF38-400A-8263-507BD75186B5}" type="pres">
      <dgm:prSet presAssocID="{01FE3909-ED1E-4837-BBE6-AFE6A2E6CE68}" presName="node" presStyleLbl="node1" presStyleIdx="0" presStyleCnt="3">
        <dgm:presLayoutVars>
          <dgm:bulletEnabled val="1"/>
        </dgm:presLayoutVars>
      </dgm:prSet>
      <dgm:spPr/>
    </dgm:pt>
    <dgm:pt modelId="{4AB2B481-B2A3-4CAC-93C3-B781D2FD811E}" type="pres">
      <dgm:prSet presAssocID="{3CC4F99D-5B1F-4D75-AE56-705C71B6AD52}" presName="spacerL" presStyleCnt="0"/>
      <dgm:spPr/>
    </dgm:pt>
    <dgm:pt modelId="{FA54DE8C-1C3A-4BAB-9E75-38047E5EEBC4}" type="pres">
      <dgm:prSet presAssocID="{3CC4F99D-5B1F-4D75-AE56-705C71B6AD52}" presName="sibTrans" presStyleLbl="sibTrans2D1" presStyleIdx="0" presStyleCnt="2"/>
      <dgm:spPr>
        <a:prstGeom prst="mathDivide">
          <a:avLst/>
        </a:prstGeom>
      </dgm:spPr>
    </dgm:pt>
    <dgm:pt modelId="{501F8BA2-70D2-4B57-985C-2E5089E48A2D}" type="pres">
      <dgm:prSet presAssocID="{3CC4F99D-5B1F-4D75-AE56-705C71B6AD52}" presName="spacerR" presStyleCnt="0"/>
      <dgm:spPr/>
    </dgm:pt>
    <dgm:pt modelId="{B94FFDC6-441A-440C-9564-1ACF80AC0187}" type="pres">
      <dgm:prSet presAssocID="{C7086ED8-FD75-4B06-8F82-15CD750C9A55}" presName="node" presStyleLbl="node1" presStyleIdx="1" presStyleCnt="3">
        <dgm:presLayoutVars>
          <dgm:bulletEnabled val="1"/>
        </dgm:presLayoutVars>
      </dgm:prSet>
      <dgm:spPr/>
    </dgm:pt>
    <dgm:pt modelId="{0356A4EA-7ED7-4CE4-9376-C73A70E109E4}" type="pres">
      <dgm:prSet presAssocID="{EE4AF336-4149-4165-A09E-A0C51E1B6EA7}" presName="spacerL" presStyleCnt="0"/>
      <dgm:spPr/>
    </dgm:pt>
    <dgm:pt modelId="{55E665EA-032B-4136-B4EE-2144409FAB28}" type="pres">
      <dgm:prSet presAssocID="{EE4AF336-4149-4165-A09E-A0C51E1B6EA7}" presName="sibTrans" presStyleLbl="sibTrans2D1" presStyleIdx="1" presStyleCnt="2"/>
      <dgm:spPr/>
    </dgm:pt>
    <dgm:pt modelId="{F9A70C84-207F-4C35-9E51-0CADE9BF43B1}" type="pres">
      <dgm:prSet presAssocID="{EE4AF336-4149-4165-A09E-A0C51E1B6EA7}" presName="spacerR" presStyleCnt="0"/>
      <dgm:spPr/>
    </dgm:pt>
    <dgm:pt modelId="{598EC53D-64AE-433C-BB80-6EA374A735A1}" type="pres">
      <dgm:prSet presAssocID="{0DA1880E-68AA-4118-A2BD-038D90F8E8D4}" presName="node" presStyleLbl="node1" presStyleIdx="2" presStyleCnt="3">
        <dgm:presLayoutVars>
          <dgm:bulletEnabled val="1"/>
        </dgm:presLayoutVars>
      </dgm:prSet>
      <dgm:spPr/>
    </dgm:pt>
  </dgm:ptLst>
  <dgm:cxnLst>
    <dgm:cxn modelId="{E7478C06-3407-409E-904C-69A97D0EEB16}" type="presOf" srcId="{3CC4F99D-5B1F-4D75-AE56-705C71B6AD52}" destId="{FA54DE8C-1C3A-4BAB-9E75-38047E5EEBC4}" srcOrd="0" destOrd="0" presId="urn:microsoft.com/office/officeart/2005/8/layout/equation1"/>
    <dgm:cxn modelId="{E9B9F417-B53F-4691-9373-1364AB83A42A}" srcId="{1D2E849B-5881-46FA-9546-2E6108B76934}" destId="{01FE3909-ED1E-4837-BBE6-AFE6A2E6CE68}" srcOrd="0" destOrd="0" parTransId="{612DF859-5527-4CF7-94A8-2329E8C35408}" sibTransId="{3CC4F99D-5B1F-4D75-AE56-705C71B6AD52}"/>
    <dgm:cxn modelId="{52C93E1D-4436-498F-9348-8B5896F002A6}" type="presOf" srcId="{C7086ED8-FD75-4B06-8F82-15CD750C9A55}" destId="{B94FFDC6-441A-440C-9564-1ACF80AC0187}" srcOrd="0" destOrd="0" presId="urn:microsoft.com/office/officeart/2005/8/layout/equation1"/>
    <dgm:cxn modelId="{C74EBF2B-38B7-448D-9D45-06B4CAD0444D}" type="presOf" srcId="{01FE3909-ED1E-4837-BBE6-AFE6A2E6CE68}" destId="{1342573F-AF38-400A-8263-507BD75186B5}" srcOrd="0" destOrd="0" presId="urn:microsoft.com/office/officeart/2005/8/layout/equation1"/>
    <dgm:cxn modelId="{8C44953C-3DCE-4195-95DC-0D178F0F6571}" type="presOf" srcId="{EE4AF336-4149-4165-A09E-A0C51E1B6EA7}" destId="{55E665EA-032B-4136-B4EE-2144409FAB28}" srcOrd="0" destOrd="0" presId="urn:microsoft.com/office/officeart/2005/8/layout/equation1"/>
    <dgm:cxn modelId="{2F74B85C-4780-4E39-B6D1-4812E5A1C64E}" srcId="{1D2E849B-5881-46FA-9546-2E6108B76934}" destId="{C7086ED8-FD75-4B06-8F82-15CD750C9A55}" srcOrd="1" destOrd="0" parTransId="{465D3012-D299-4E36-B9FA-7A620AAA3A12}" sibTransId="{EE4AF336-4149-4165-A09E-A0C51E1B6EA7}"/>
    <dgm:cxn modelId="{E6835170-EEDD-4D00-B83B-CF64A31A6E42}" type="presOf" srcId="{1D2E849B-5881-46FA-9546-2E6108B76934}" destId="{F0483078-3082-4411-AF95-0F32F8CE85A2}" srcOrd="0" destOrd="0" presId="urn:microsoft.com/office/officeart/2005/8/layout/equation1"/>
    <dgm:cxn modelId="{A4B289BB-3A4C-4BD4-AC1B-771752BE5084}" srcId="{1D2E849B-5881-46FA-9546-2E6108B76934}" destId="{0DA1880E-68AA-4118-A2BD-038D90F8E8D4}" srcOrd="2" destOrd="0" parTransId="{C4007C47-3FC5-4D80-AFD5-44E8BB121B97}" sibTransId="{7688F674-BCF6-403F-B8AC-5E3EA68B2F19}"/>
    <dgm:cxn modelId="{762F4CF1-4B1F-43B8-9ED4-3FCE028ED0F3}" type="presOf" srcId="{0DA1880E-68AA-4118-A2BD-038D90F8E8D4}" destId="{598EC53D-64AE-433C-BB80-6EA374A735A1}" srcOrd="0" destOrd="0" presId="urn:microsoft.com/office/officeart/2005/8/layout/equation1"/>
    <dgm:cxn modelId="{13497914-9604-4088-8857-C5DE92A70D85}" type="presParOf" srcId="{F0483078-3082-4411-AF95-0F32F8CE85A2}" destId="{1342573F-AF38-400A-8263-507BD75186B5}" srcOrd="0" destOrd="0" presId="urn:microsoft.com/office/officeart/2005/8/layout/equation1"/>
    <dgm:cxn modelId="{CF09D903-114B-480A-8FC7-CAA2E5BB2246}" type="presParOf" srcId="{F0483078-3082-4411-AF95-0F32F8CE85A2}" destId="{4AB2B481-B2A3-4CAC-93C3-B781D2FD811E}" srcOrd="1" destOrd="0" presId="urn:microsoft.com/office/officeart/2005/8/layout/equation1"/>
    <dgm:cxn modelId="{02F25970-9B93-4E17-AE7F-2793D209A518}" type="presParOf" srcId="{F0483078-3082-4411-AF95-0F32F8CE85A2}" destId="{FA54DE8C-1C3A-4BAB-9E75-38047E5EEBC4}" srcOrd="2" destOrd="0" presId="urn:microsoft.com/office/officeart/2005/8/layout/equation1"/>
    <dgm:cxn modelId="{C8EE69C6-085A-4B20-AF3E-C83E04D7E38E}" type="presParOf" srcId="{F0483078-3082-4411-AF95-0F32F8CE85A2}" destId="{501F8BA2-70D2-4B57-985C-2E5089E48A2D}" srcOrd="3" destOrd="0" presId="urn:microsoft.com/office/officeart/2005/8/layout/equation1"/>
    <dgm:cxn modelId="{35ADECA2-403D-4780-AEF1-C9C41A1C6705}" type="presParOf" srcId="{F0483078-3082-4411-AF95-0F32F8CE85A2}" destId="{B94FFDC6-441A-440C-9564-1ACF80AC0187}" srcOrd="4" destOrd="0" presId="urn:microsoft.com/office/officeart/2005/8/layout/equation1"/>
    <dgm:cxn modelId="{E31D5F57-E1C3-4C1D-A528-6DE84BDB5FCF}" type="presParOf" srcId="{F0483078-3082-4411-AF95-0F32F8CE85A2}" destId="{0356A4EA-7ED7-4CE4-9376-C73A70E109E4}" srcOrd="5" destOrd="0" presId="urn:microsoft.com/office/officeart/2005/8/layout/equation1"/>
    <dgm:cxn modelId="{A6867429-7CE2-43A1-9D78-2C4F2FE263CE}" type="presParOf" srcId="{F0483078-3082-4411-AF95-0F32F8CE85A2}" destId="{55E665EA-032B-4136-B4EE-2144409FAB28}" srcOrd="6" destOrd="0" presId="urn:microsoft.com/office/officeart/2005/8/layout/equation1"/>
    <dgm:cxn modelId="{537A8D4C-8167-43B6-9319-87BE9EE44C17}" type="presParOf" srcId="{F0483078-3082-4411-AF95-0F32F8CE85A2}" destId="{F9A70C84-207F-4C35-9E51-0CADE9BF43B1}" srcOrd="7" destOrd="0" presId="urn:microsoft.com/office/officeart/2005/8/layout/equation1"/>
    <dgm:cxn modelId="{28E9625C-51A5-4DEC-9783-58350AC704D0}" type="presParOf" srcId="{F0483078-3082-4411-AF95-0F32F8CE85A2}" destId="{598EC53D-64AE-433C-BB80-6EA374A735A1}" srcOrd="8" destOrd="0" presId="urn:microsoft.com/office/officeart/2005/8/layout/equati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D2E849B-5881-46FA-9546-2E6108B76934}" type="doc">
      <dgm:prSet loTypeId="urn:microsoft.com/office/officeart/2005/8/layout/equation1" loCatId="process" qsTypeId="urn:microsoft.com/office/officeart/2005/8/quickstyle/simple1" qsCatId="simple" csTypeId="urn:microsoft.com/office/officeart/2005/8/colors/accent1_2" csCatId="accent1" phldr="1"/>
      <dgm:spPr/>
      <dgm:t>
        <a:bodyPr/>
        <a:lstStyle/>
        <a:p>
          <a:endParaRPr lang="zh-CN" altLang="en-US"/>
        </a:p>
      </dgm:t>
    </dgm:pt>
    <dgm:pt modelId="{01FE3909-ED1E-4837-BBE6-AFE6A2E6CE68}">
      <dgm:prSet phldrT="[文本]" custT="1"/>
      <dgm:spPr/>
      <dgm:t>
        <a:bodyPr/>
        <a:lstStyle/>
        <a:p>
          <a:r>
            <a:rPr lang="zh-CN" altLang="en-US" sz="1600" dirty="0">
              <a:latin typeface="微软雅黑" panose="020B0503020204020204" pitchFamily="34" charset="-122"/>
              <a:ea typeface="微软雅黑" panose="020B0503020204020204" pitchFamily="34" charset="-122"/>
            </a:rPr>
            <a:t>全年一次性奖金</a:t>
          </a:r>
        </a:p>
      </dgm:t>
    </dgm:pt>
    <dgm:pt modelId="{612DF859-5527-4CF7-94A8-2329E8C35408}" type="parTrans" cxnId="{E9B9F417-B53F-4691-9373-1364AB83A42A}">
      <dgm:prSet/>
      <dgm:spPr/>
      <dgm:t>
        <a:bodyPr/>
        <a:lstStyle/>
        <a:p>
          <a:endParaRPr lang="zh-CN" altLang="en-US"/>
        </a:p>
      </dgm:t>
    </dgm:pt>
    <dgm:pt modelId="{3CC4F99D-5B1F-4D75-AE56-705C71B6AD52}" type="sibTrans" cxnId="{E9B9F417-B53F-4691-9373-1364AB83A42A}">
      <dgm:prSet/>
      <dgm:spPr/>
      <dgm:t>
        <a:bodyPr/>
        <a:lstStyle/>
        <a:p>
          <a:endParaRPr lang="zh-CN" altLang="en-US"/>
        </a:p>
      </dgm:t>
    </dgm:pt>
    <dgm:pt modelId="{C7086ED8-FD75-4B06-8F82-15CD750C9A55}">
      <dgm:prSet phldrT="[文本]" custT="1"/>
      <dgm:spPr/>
      <dgm:t>
        <a:bodyPr/>
        <a:lstStyle/>
        <a:p>
          <a:r>
            <a:rPr lang="zh-CN" altLang="en-US" sz="1600" dirty="0">
              <a:latin typeface="微软雅黑" panose="020B0503020204020204" pitchFamily="34" charset="-122"/>
              <a:ea typeface="微软雅黑" panose="020B0503020204020204" pitchFamily="34" charset="-122"/>
            </a:rPr>
            <a:t>税率</a:t>
          </a:r>
          <a:r>
            <a:rPr lang="en-US" altLang="zh-CN" sz="1600" dirty="0">
              <a:latin typeface="微软雅黑" panose="020B0503020204020204" pitchFamily="34" charset="-122"/>
              <a:ea typeface="微软雅黑" panose="020B0503020204020204" pitchFamily="34" charset="-122"/>
            </a:rPr>
            <a:t>&amp;</a:t>
          </a:r>
          <a:r>
            <a:rPr lang="zh-CN" altLang="en-US" sz="1600" dirty="0">
              <a:latin typeface="微软雅黑" panose="020B0503020204020204" pitchFamily="34" charset="-122"/>
              <a:ea typeface="微软雅黑" panose="020B0503020204020204" pitchFamily="34" charset="-122"/>
            </a:rPr>
            <a:t>速算扣除数</a:t>
          </a:r>
        </a:p>
      </dgm:t>
    </dgm:pt>
    <dgm:pt modelId="{465D3012-D299-4E36-B9FA-7A620AAA3A12}" type="parTrans" cxnId="{2F74B85C-4780-4E39-B6D1-4812E5A1C64E}">
      <dgm:prSet/>
      <dgm:spPr/>
      <dgm:t>
        <a:bodyPr/>
        <a:lstStyle/>
        <a:p>
          <a:endParaRPr lang="zh-CN" altLang="en-US"/>
        </a:p>
      </dgm:t>
    </dgm:pt>
    <dgm:pt modelId="{EE4AF336-4149-4165-A09E-A0C51E1B6EA7}" type="sibTrans" cxnId="{2F74B85C-4780-4E39-B6D1-4812E5A1C64E}">
      <dgm:prSet/>
      <dgm:spPr/>
      <dgm:t>
        <a:bodyPr/>
        <a:lstStyle/>
        <a:p>
          <a:endParaRPr lang="zh-CN" altLang="en-US"/>
        </a:p>
      </dgm:t>
    </dgm:pt>
    <dgm:pt modelId="{0DA1880E-68AA-4118-A2BD-038D90F8E8D4}">
      <dgm:prSet phldrT="[文本]" custT="1"/>
      <dgm:spPr/>
      <dgm:t>
        <a:bodyPr/>
        <a:lstStyle/>
        <a:p>
          <a:r>
            <a:rPr lang="zh-CN" altLang="en-US" sz="1600" dirty="0">
              <a:latin typeface="微软雅黑" panose="020B0503020204020204" pitchFamily="34" charset="-122"/>
              <a:ea typeface="微软雅黑" panose="020B0503020204020204" pitchFamily="34" charset="-122"/>
            </a:rPr>
            <a:t>应纳</a:t>
          </a:r>
          <a:endParaRPr lang="en-US" altLang="zh-CN" sz="1600" dirty="0">
            <a:latin typeface="微软雅黑" panose="020B0503020204020204" pitchFamily="34" charset="-122"/>
            <a:ea typeface="微软雅黑" panose="020B0503020204020204" pitchFamily="34" charset="-122"/>
          </a:endParaRPr>
        </a:p>
        <a:p>
          <a:r>
            <a:rPr lang="zh-CN" altLang="en-US" sz="1600" dirty="0">
              <a:latin typeface="微软雅黑" panose="020B0503020204020204" pitchFamily="34" charset="-122"/>
              <a:ea typeface="微软雅黑" panose="020B0503020204020204" pitchFamily="34" charset="-122"/>
            </a:rPr>
            <a:t>税额</a:t>
          </a:r>
        </a:p>
      </dgm:t>
    </dgm:pt>
    <dgm:pt modelId="{C4007C47-3FC5-4D80-AFD5-44E8BB121B97}" type="parTrans" cxnId="{A4B289BB-3A4C-4BD4-AC1B-771752BE5084}">
      <dgm:prSet/>
      <dgm:spPr/>
      <dgm:t>
        <a:bodyPr/>
        <a:lstStyle/>
        <a:p>
          <a:endParaRPr lang="zh-CN" altLang="en-US"/>
        </a:p>
      </dgm:t>
    </dgm:pt>
    <dgm:pt modelId="{7688F674-BCF6-403F-B8AC-5E3EA68B2F19}" type="sibTrans" cxnId="{A4B289BB-3A4C-4BD4-AC1B-771752BE5084}">
      <dgm:prSet/>
      <dgm:spPr/>
      <dgm:t>
        <a:bodyPr/>
        <a:lstStyle/>
        <a:p>
          <a:endParaRPr lang="zh-CN" altLang="en-US"/>
        </a:p>
      </dgm:t>
    </dgm:pt>
    <dgm:pt modelId="{F0483078-3082-4411-AF95-0F32F8CE85A2}" type="pres">
      <dgm:prSet presAssocID="{1D2E849B-5881-46FA-9546-2E6108B76934}" presName="linearFlow" presStyleCnt="0">
        <dgm:presLayoutVars>
          <dgm:dir/>
          <dgm:resizeHandles val="exact"/>
        </dgm:presLayoutVars>
      </dgm:prSet>
      <dgm:spPr/>
    </dgm:pt>
    <dgm:pt modelId="{1342573F-AF38-400A-8263-507BD75186B5}" type="pres">
      <dgm:prSet presAssocID="{01FE3909-ED1E-4837-BBE6-AFE6A2E6CE68}" presName="node" presStyleLbl="node1" presStyleIdx="0" presStyleCnt="3">
        <dgm:presLayoutVars>
          <dgm:bulletEnabled val="1"/>
        </dgm:presLayoutVars>
      </dgm:prSet>
      <dgm:spPr/>
    </dgm:pt>
    <dgm:pt modelId="{4AB2B481-B2A3-4CAC-93C3-B781D2FD811E}" type="pres">
      <dgm:prSet presAssocID="{3CC4F99D-5B1F-4D75-AE56-705C71B6AD52}" presName="spacerL" presStyleCnt="0"/>
      <dgm:spPr/>
    </dgm:pt>
    <dgm:pt modelId="{FA54DE8C-1C3A-4BAB-9E75-38047E5EEBC4}" type="pres">
      <dgm:prSet presAssocID="{3CC4F99D-5B1F-4D75-AE56-705C71B6AD52}" presName="sibTrans" presStyleLbl="sibTrans2D1" presStyleIdx="0" presStyleCnt="2"/>
      <dgm:spPr>
        <a:prstGeom prst="mathMultiply">
          <a:avLst/>
        </a:prstGeom>
      </dgm:spPr>
    </dgm:pt>
    <dgm:pt modelId="{501F8BA2-70D2-4B57-985C-2E5089E48A2D}" type="pres">
      <dgm:prSet presAssocID="{3CC4F99D-5B1F-4D75-AE56-705C71B6AD52}" presName="spacerR" presStyleCnt="0"/>
      <dgm:spPr/>
    </dgm:pt>
    <dgm:pt modelId="{B94FFDC6-441A-440C-9564-1ACF80AC0187}" type="pres">
      <dgm:prSet presAssocID="{C7086ED8-FD75-4B06-8F82-15CD750C9A55}" presName="node" presStyleLbl="node1" presStyleIdx="1" presStyleCnt="3">
        <dgm:presLayoutVars>
          <dgm:bulletEnabled val="1"/>
        </dgm:presLayoutVars>
      </dgm:prSet>
      <dgm:spPr/>
    </dgm:pt>
    <dgm:pt modelId="{0356A4EA-7ED7-4CE4-9376-C73A70E109E4}" type="pres">
      <dgm:prSet presAssocID="{EE4AF336-4149-4165-A09E-A0C51E1B6EA7}" presName="spacerL" presStyleCnt="0"/>
      <dgm:spPr/>
    </dgm:pt>
    <dgm:pt modelId="{55E665EA-032B-4136-B4EE-2144409FAB28}" type="pres">
      <dgm:prSet presAssocID="{EE4AF336-4149-4165-A09E-A0C51E1B6EA7}" presName="sibTrans" presStyleLbl="sibTrans2D1" presStyleIdx="1" presStyleCnt="2"/>
      <dgm:spPr/>
    </dgm:pt>
    <dgm:pt modelId="{F9A70C84-207F-4C35-9E51-0CADE9BF43B1}" type="pres">
      <dgm:prSet presAssocID="{EE4AF336-4149-4165-A09E-A0C51E1B6EA7}" presName="spacerR" presStyleCnt="0"/>
      <dgm:spPr/>
    </dgm:pt>
    <dgm:pt modelId="{598EC53D-64AE-433C-BB80-6EA374A735A1}" type="pres">
      <dgm:prSet presAssocID="{0DA1880E-68AA-4118-A2BD-038D90F8E8D4}" presName="node" presStyleLbl="node1" presStyleIdx="2" presStyleCnt="3">
        <dgm:presLayoutVars>
          <dgm:bulletEnabled val="1"/>
        </dgm:presLayoutVars>
      </dgm:prSet>
      <dgm:spPr/>
    </dgm:pt>
  </dgm:ptLst>
  <dgm:cxnLst>
    <dgm:cxn modelId="{E7478C06-3407-409E-904C-69A97D0EEB16}" type="presOf" srcId="{3CC4F99D-5B1F-4D75-AE56-705C71B6AD52}" destId="{FA54DE8C-1C3A-4BAB-9E75-38047E5EEBC4}" srcOrd="0" destOrd="0" presId="urn:microsoft.com/office/officeart/2005/8/layout/equation1"/>
    <dgm:cxn modelId="{E9B9F417-B53F-4691-9373-1364AB83A42A}" srcId="{1D2E849B-5881-46FA-9546-2E6108B76934}" destId="{01FE3909-ED1E-4837-BBE6-AFE6A2E6CE68}" srcOrd="0" destOrd="0" parTransId="{612DF859-5527-4CF7-94A8-2329E8C35408}" sibTransId="{3CC4F99D-5B1F-4D75-AE56-705C71B6AD52}"/>
    <dgm:cxn modelId="{52C93E1D-4436-498F-9348-8B5896F002A6}" type="presOf" srcId="{C7086ED8-FD75-4B06-8F82-15CD750C9A55}" destId="{B94FFDC6-441A-440C-9564-1ACF80AC0187}" srcOrd="0" destOrd="0" presId="urn:microsoft.com/office/officeart/2005/8/layout/equation1"/>
    <dgm:cxn modelId="{C74EBF2B-38B7-448D-9D45-06B4CAD0444D}" type="presOf" srcId="{01FE3909-ED1E-4837-BBE6-AFE6A2E6CE68}" destId="{1342573F-AF38-400A-8263-507BD75186B5}" srcOrd="0" destOrd="0" presId="urn:microsoft.com/office/officeart/2005/8/layout/equation1"/>
    <dgm:cxn modelId="{8C44953C-3DCE-4195-95DC-0D178F0F6571}" type="presOf" srcId="{EE4AF336-4149-4165-A09E-A0C51E1B6EA7}" destId="{55E665EA-032B-4136-B4EE-2144409FAB28}" srcOrd="0" destOrd="0" presId="urn:microsoft.com/office/officeart/2005/8/layout/equation1"/>
    <dgm:cxn modelId="{2F74B85C-4780-4E39-B6D1-4812E5A1C64E}" srcId="{1D2E849B-5881-46FA-9546-2E6108B76934}" destId="{C7086ED8-FD75-4B06-8F82-15CD750C9A55}" srcOrd="1" destOrd="0" parTransId="{465D3012-D299-4E36-B9FA-7A620AAA3A12}" sibTransId="{EE4AF336-4149-4165-A09E-A0C51E1B6EA7}"/>
    <dgm:cxn modelId="{E6835170-EEDD-4D00-B83B-CF64A31A6E42}" type="presOf" srcId="{1D2E849B-5881-46FA-9546-2E6108B76934}" destId="{F0483078-3082-4411-AF95-0F32F8CE85A2}" srcOrd="0" destOrd="0" presId="urn:microsoft.com/office/officeart/2005/8/layout/equation1"/>
    <dgm:cxn modelId="{A4B289BB-3A4C-4BD4-AC1B-771752BE5084}" srcId="{1D2E849B-5881-46FA-9546-2E6108B76934}" destId="{0DA1880E-68AA-4118-A2BD-038D90F8E8D4}" srcOrd="2" destOrd="0" parTransId="{C4007C47-3FC5-4D80-AFD5-44E8BB121B97}" sibTransId="{7688F674-BCF6-403F-B8AC-5E3EA68B2F19}"/>
    <dgm:cxn modelId="{762F4CF1-4B1F-43B8-9ED4-3FCE028ED0F3}" type="presOf" srcId="{0DA1880E-68AA-4118-A2BD-038D90F8E8D4}" destId="{598EC53D-64AE-433C-BB80-6EA374A735A1}" srcOrd="0" destOrd="0" presId="urn:microsoft.com/office/officeart/2005/8/layout/equation1"/>
    <dgm:cxn modelId="{13497914-9604-4088-8857-C5DE92A70D85}" type="presParOf" srcId="{F0483078-3082-4411-AF95-0F32F8CE85A2}" destId="{1342573F-AF38-400A-8263-507BD75186B5}" srcOrd="0" destOrd="0" presId="urn:microsoft.com/office/officeart/2005/8/layout/equation1"/>
    <dgm:cxn modelId="{CF09D903-114B-480A-8FC7-CAA2E5BB2246}" type="presParOf" srcId="{F0483078-3082-4411-AF95-0F32F8CE85A2}" destId="{4AB2B481-B2A3-4CAC-93C3-B781D2FD811E}" srcOrd="1" destOrd="0" presId="urn:microsoft.com/office/officeart/2005/8/layout/equation1"/>
    <dgm:cxn modelId="{02F25970-9B93-4E17-AE7F-2793D209A518}" type="presParOf" srcId="{F0483078-3082-4411-AF95-0F32F8CE85A2}" destId="{FA54DE8C-1C3A-4BAB-9E75-38047E5EEBC4}" srcOrd="2" destOrd="0" presId="urn:microsoft.com/office/officeart/2005/8/layout/equation1"/>
    <dgm:cxn modelId="{C8EE69C6-085A-4B20-AF3E-C83E04D7E38E}" type="presParOf" srcId="{F0483078-3082-4411-AF95-0F32F8CE85A2}" destId="{501F8BA2-70D2-4B57-985C-2E5089E48A2D}" srcOrd="3" destOrd="0" presId="urn:microsoft.com/office/officeart/2005/8/layout/equation1"/>
    <dgm:cxn modelId="{35ADECA2-403D-4780-AEF1-C9C41A1C6705}" type="presParOf" srcId="{F0483078-3082-4411-AF95-0F32F8CE85A2}" destId="{B94FFDC6-441A-440C-9564-1ACF80AC0187}" srcOrd="4" destOrd="0" presId="urn:microsoft.com/office/officeart/2005/8/layout/equation1"/>
    <dgm:cxn modelId="{E31D5F57-E1C3-4C1D-A528-6DE84BDB5FCF}" type="presParOf" srcId="{F0483078-3082-4411-AF95-0F32F8CE85A2}" destId="{0356A4EA-7ED7-4CE4-9376-C73A70E109E4}" srcOrd="5" destOrd="0" presId="urn:microsoft.com/office/officeart/2005/8/layout/equation1"/>
    <dgm:cxn modelId="{A6867429-7CE2-43A1-9D78-2C4F2FE263CE}" type="presParOf" srcId="{F0483078-3082-4411-AF95-0F32F8CE85A2}" destId="{55E665EA-032B-4136-B4EE-2144409FAB28}" srcOrd="6" destOrd="0" presId="urn:microsoft.com/office/officeart/2005/8/layout/equation1"/>
    <dgm:cxn modelId="{537A8D4C-8167-43B6-9319-87BE9EE44C17}" type="presParOf" srcId="{F0483078-3082-4411-AF95-0F32F8CE85A2}" destId="{F9A70C84-207F-4C35-9E51-0CADE9BF43B1}" srcOrd="7" destOrd="0" presId="urn:microsoft.com/office/officeart/2005/8/layout/equation1"/>
    <dgm:cxn modelId="{28E9625C-51A5-4DEC-9783-58350AC704D0}" type="presParOf" srcId="{F0483078-3082-4411-AF95-0F32F8CE85A2}" destId="{598EC53D-64AE-433C-BB80-6EA374A735A1}" srcOrd="8" destOrd="0" presId="urn:microsoft.com/office/officeart/2005/8/layout/equation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E073546-7A53-4B18-809B-A9015112FC69}"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zh-CN" altLang="en-US"/>
        </a:p>
      </dgm:t>
    </dgm:pt>
    <dgm:pt modelId="{B41E99CA-1F04-4B33-AE0A-A25DDA907A0E}">
      <dgm:prSet phldrT="[Text]" custT="1"/>
      <dgm:spPr/>
      <dgm:t>
        <a:bodyPr/>
        <a:lstStyle/>
        <a:p>
          <a:r>
            <a:rPr lang="zh-CN" altLang="en-US" sz="1800" dirty="0">
              <a:latin typeface="微软雅黑" panose="020B0503020204020204" pitchFamily="34" charset="-122"/>
              <a:ea typeface="微软雅黑" panose="020B0503020204020204" pitchFamily="34" charset="-122"/>
            </a:rPr>
            <a:t>计算方式</a:t>
          </a:r>
        </a:p>
      </dgm:t>
    </dgm:pt>
    <dgm:pt modelId="{F976C7E4-30ED-48FE-8203-845F077E0035}" type="parTrans" cxnId="{230D560D-6E75-4E6F-9F61-D1EFB8137C0C}">
      <dgm:prSet/>
      <dgm:spPr/>
      <dgm:t>
        <a:bodyPr/>
        <a:lstStyle/>
        <a:p>
          <a:endParaRPr lang="zh-CN" altLang="en-US"/>
        </a:p>
      </dgm:t>
    </dgm:pt>
    <dgm:pt modelId="{C05EAE75-E90A-44C5-B2FA-9F60717B90CC}" type="sibTrans" cxnId="{230D560D-6E75-4E6F-9F61-D1EFB8137C0C}">
      <dgm:prSet/>
      <dgm:spPr/>
      <dgm:t>
        <a:bodyPr/>
        <a:lstStyle/>
        <a:p>
          <a:endParaRPr lang="zh-CN" altLang="en-US"/>
        </a:p>
      </dgm:t>
    </dgm:pt>
    <dgm:pt modelId="{BB900045-1225-4D54-A93B-5AB8EBDF1F29}">
      <dgm:prSet phldrT="[Text]" custT="1"/>
      <dgm:spPr/>
      <dgm:t>
        <a:bodyPr/>
        <a:lstStyle/>
        <a:p>
          <a:r>
            <a:rPr lang="zh-CN" altLang="en-US" sz="1800" kern="1200" dirty="0">
              <a:solidFill>
                <a:prstClr val="black">
                  <a:hueOff val="0"/>
                  <a:satOff val="0"/>
                  <a:lumOff val="0"/>
                  <a:alphaOff val="0"/>
                </a:prstClr>
              </a:solidFill>
              <a:latin typeface="微软雅黑" panose="020B0503020204020204" pitchFamily="34" charset="-122"/>
              <a:ea typeface="微软雅黑" panose="020B0503020204020204" pitchFamily="34" charset="-122"/>
              <a:cs typeface="+mn-cs"/>
            </a:rPr>
            <a:t>不并入</a:t>
          </a:r>
          <a:endParaRPr lang="en-US" altLang="zh-CN" sz="1800" kern="1200" dirty="0">
            <a:solidFill>
              <a:prstClr val="black">
                <a:hueOff val="0"/>
                <a:satOff val="0"/>
                <a:lumOff val="0"/>
                <a:alphaOff val="0"/>
              </a:prstClr>
            </a:solidFill>
            <a:latin typeface="微软雅黑" panose="020B0503020204020204" pitchFamily="34" charset="-122"/>
            <a:ea typeface="微软雅黑" panose="020B0503020204020204" pitchFamily="34" charset="-122"/>
            <a:cs typeface="+mn-cs"/>
          </a:endParaRPr>
        </a:p>
        <a:p>
          <a:r>
            <a:rPr lang="zh-CN" altLang="en-US" sz="1800" kern="1200" dirty="0">
              <a:solidFill>
                <a:prstClr val="black">
                  <a:hueOff val="0"/>
                  <a:satOff val="0"/>
                  <a:lumOff val="0"/>
                  <a:alphaOff val="0"/>
                </a:prstClr>
              </a:solidFill>
              <a:latin typeface="微软雅黑" panose="020B0503020204020204" pitchFamily="34" charset="-122"/>
              <a:ea typeface="微软雅黑" panose="020B0503020204020204" pitchFamily="34" charset="-122"/>
              <a:cs typeface="+mn-cs"/>
            </a:rPr>
            <a:t>合计纳税</a:t>
          </a:r>
          <a:r>
            <a:rPr lang="en-US" altLang="zh-CN" sz="1800" kern="1200" dirty="0">
              <a:solidFill>
                <a:prstClr val="black">
                  <a:hueOff val="0"/>
                  <a:satOff val="0"/>
                  <a:lumOff val="0"/>
                  <a:alphaOff val="0"/>
                </a:prstClr>
              </a:solidFill>
              <a:latin typeface="微软雅黑" panose="020B0503020204020204" pitchFamily="34" charset="-122"/>
              <a:ea typeface="微软雅黑" panose="020B0503020204020204" pitchFamily="34" charset="-122"/>
              <a:cs typeface="+mn-cs"/>
            </a:rPr>
            <a:t>5150</a:t>
          </a:r>
          <a:r>
            <a:rPr lang="zh-CN" altLang="en-US" sz="1800" kern="1200" dirty="0">
              <a:solidFill>
                <a:prstClr val="black">
                  <a:hueOff val="0"/>
                  <a:satOff val="0"/>
                  <a:lumOff val="0"/>
                  <a:alphaOff val="0"/>
                </a:prstClr>
              </a:solidFill>
              <a:latin typeface="微软雅黑" panose="020B0503020204020204" pitchFamily="34" charset="-122"/>
              <a:ea typeface="微软雅黑" panose="020B0503020204020204" pitchFamily="34" charset="-122"/>
              <a:cs typeface="+mn-cs"/>
            </a:rPr>
            <a:t>元</a:t>
          </a:r>
        </a:p>
      </dgm:t>
    </dgm:pt>
    <dgm:pt modelId="{2F8533EF-8D63-489F-889F-5644C8734022}" type="parTrans" cxnId="{C3DAF1BB-CA81-4177-951C-790CD32BF9B8}">
      <dgm:prSet/>
      <dgm:spPr/>
      <dgm:t>
        <a:bodyPr/>
        <a:lstStyle/>
        <a:p>
          <a:endParaRPr lang="zh-CN" altLang="en-US"/>
        </a:p>
      </dgm:t>
    </dgm:pt>
    <dgm:pt modelId="{CDBD9D1E-9DEC-45E3-902E-09D4216DC4CC}" type="sibTrans" cxnId="{C3DAF1BB-CA81-4177-951C-790CD32BF9B8}">
      <dgm:prSet/>
      <dgm:spPr/>
      <dgm:t>
        <a:bodyPr/>
        <a:lstStyle/>
        <a:p>
          <a:endParaRPr lang="zh-CN" altLang="en-US"/>
        </a:p>
      </dgm:t>
    </dgm:pt>
    <dgm:pt modelId="{F969A121-8C27-47B2-B9AF-49531E76C6FA}">
      <dgm:prSet phldrT="[Text]" custT="1"/>
      <dgm:spPr/>
      <dgm:t>
        <a:bodyPr/>
        <a:lstStyle/>
        <a:p>
          <a:r>
            <a:rPr lang="zh-CN" altLang="en-US" sz="1400" dirty="0">
              <a:latin typeface="微软雅黑" panose="020B0503020204020204" pitchFamily="34" charset="-122"/>
              <a:ea typeface="微软雅黑" panose="020B0503020204020204" pitchFamily="34" charset="-122"/>
            </a:rPr>
            <a:t>综合所得应纳个税</a:t>
          </a:r>
          <a:endParaRPr lang="en-US" altLang="zh-CN" sz="1400" dirty="0">
            <a:latin typeface="微软雅黑" panose="020B0503020204020204" pitchFamily="34" charset="-122"/>
            <a:ea typeface="微软雅黑" panose="020B0503020204020204" pitchFamily="34" charset="-122"/>
          </a:endParaRPr>
        </a:p>
        <a:p>
          <a:r>
            <a:rPr lang="zh-CN" altLang="en-US" sz="1400" dirty="0">
              <a:latin typeface="微软雅黑" panose="020B0503020204020204" pitchFamily="34" charset="-122"/>
              <a:ea typeface="微软雅黑" panose="020B0503020204020204" pitchFamily="34" charset="-122"/>
            </a:rPr>
            <a:t>（</a:t>
          </a:r>
          <a:r>
            <a:rPr lang="en-US" altLang="zh-CN" sz="1400" dirty="0">
              <a:latin typeface="微软雅黑" panose="020B0503020204020204" pitchFamily="34" charset="-122"/>
              <a:ea typeface="微软雅黑" panose="020B0503020204020204" pitchFamily="34" charset="-122"/>
            </a:rPr>
            <a:t>6000 ×12-60000) × 3%=360</a:t>
          </a:r>
          <a:endParaRPr lang="zh-CN" altLang="en-US" sz="1400" dirty="0">
            <a:latin typeface="微软雅黑" panose="020B0503020204020204" pitchFamily="34" charset="-122"/>
            <a:ea typeface="微软雅黑" panose="020B0503020204020204" pitchFamily="34" charset="-122"/>
          </a:endParaRPr>
        </a:p>
      </dgm:t>
    </dgm:pt>
    <dgm:pt modelId="{9497AE84-AA2A-4E97-AD06-235242292C1B}" type="parTrans" cxnId="{BC80B966-09B3-4161-8F9C-1304DD3A4810}">
      <dgm:prSet/>
      <dgm:spPr/>
      <dgm:t>
        <a:bodyPr/>
        <a:lstStyle/>
        <a:p>
          <a:endParaRPr lang="zh-CN" altLang="en-US"/>
        </a:p>
      </dgm:t>
    </dgm:pt>
    <dgm:pt modelId="{40945783-893F-4182-9B2D-82C8E02A5C3A}" type="sibTrans" cxnId="{BC80B966-09B3-4161-8F9C-1304DD3A4810}">
      <dgm:prSet/>
      <dgm:spPr/>
      <dgm:t>
        <a:bodyPr/>
        <a:lstStyle/>
        <a:p>
          <a:endParaRPr lang="zh-CN" altLang="en-US"/>
        </a:p>
      </dgm:t>
    </dgm:pt>
    <dgm:pt modelId="{BE7CB4F4-4494-4518-AB0C-1753EEFA1F76}">
      <dgm:prSet phldrT="[Text]" custT="1"/>
      <dgm:spPr/>
      <dgm:t>
        <a:bodyPr/>
        <a:lstStyle/>
        <a:p>
          <a:r>
            <a:rPr lang="zh-CN" altLang="en-US" sz="1400" dirty="0">
              <a:latin typeface="微软雅黑" panose="020B0503020204020204" pitchFamily="34" charset="-122"/>
              <a:ea typeface="微软雅黑" panose="020B0503020204020204" pitchFamily="34" charset="-122"/>
            </a:rPr>
            <a:t>全年一次性奖金应纳个税</a:t>
          </a:r>
          <a:endParaRPr lang="en-US" altLang="zh-CN" sz="1400" dirty="0">
            <a:latin typeface="微软雅黑" panose="020B0503020204020204" pitchFamily="34" charset="-122"/>
            <a:ea typeface="微软雅黑" panose="020B0503020204020204" pitchFamily="34" charset="-122"/>
          </a:endParaRPr>
        </a:p>
        <a:p>
          <a:r>
            <a:rPr lang="en-US" altLang="zh-CN" sz="1400" dirty="0">
              <a:latin typeface="微软雅黑" panose="020B0503020204020204" pitchFamily="34" charset="-122"/>
              <a:ea typeface="微软雅黑" panose="020B0503020204020204" pitchFamily="34" charset="-122"/>
            </a:rPr>
            <a:t>50000 ×10%-210 = 4790</a:t>
          </a:r>
          <a:endParaRPr lang="zh-CN" altLang="en-US" sz="1400" dirty="0">
            <a:latin typeface="微软雅黑" panose="020B0503020204020204" pitchFamily="34" charset="-122"/>
            <a:ea typeface="微软雅黑" panose="020B0503020204020204" pitchFamily="34" charset="-122"/>
          </a:endParaRPr>
        </a:p>
      </dgm:t>
    </dgm:pt>
    <dgm:pt modelId="{605E2495-B684-4F15-AC76-37E85086938F}" type="parTrans" cxnId="{A06D2822-95E7-45E9-A79C-B7F2BD8EA49B}">
      <dgm:prSet/>
      <dgm:spPr/>
      <dgm:t>
        <a:bodyPr/>
        <a:lstStyle/>
        <a:p>
          <a:endParaRPr lang="zh-CN" altLang="en-US"/>
        </a:p>
      </dgm:t>
    </dgm:pt>
    <dgm:pt modelId="{EBD4E9FA-4654-4824-9897-90D0296F24BD}" type="sibTrans" cxnId="{A06D2822-95E7-45E9-A79C-B7F2BD8EA49B}">
      <dgm:prSet/>
      <dgm:spPr/>
      <dgm:t>
        <a:bodyPr/>
        <a:lstStyle/>
        <a:p>
          <a:endParaRPr lang="zh-CN" altLang="en-US"/>
        </a:p>
      </dgm:t>
    </dgm:pt>
    <dgm:pt modelId="{F5238F15-E6FA-4004-837D-CD1E9F3A7D9B}">
      <dgm:prSet phldrT="[Text]" custT="1"/>
      <dgm:spPr/>
      <dgm:t>
        <a:bodyPr/>
        <a:lstStyle/>
        <a:p>
          <a:r>
            <a:rPr lang="zh-CN" altLang="en-US" sz="1800" kern="1200" dirty="0">
              <a:solidFill>
                <a:prstClr val="black">
                  <a:hueOff val="0"/>
                  <a:satOff val="0"/>
                  <a:lumOff val="0"/>
                  <a:alphaOff val="0"/>
                </a:prstClr>
              </a:solidFill>
              <a:latin typeface="微软雅黑" panose="020B0503020204020204" pitchFamily="34" charset="-122"/>
              <a:ea typeface="微软雅黑" panose="020B0503020204020204" pitchFamily="34" charset="-122"/>
              <a:cs typeface="+mn-cs"/>
            </a:rPr>
            <a:t>并入</a:t>
          </a:r>
        </a:p>
      </dgm:t>
    </dgm:pt>
    <dgm:pt modelId="{0A93C54A-1FD4-439D-9134-11C3D198276B}" type="parTrans" cxnId="{AEF2D1C8-9994-47D7-A733-7884E073FFA3}">
      <dgm:prSet/>
      <dgm:spPr/>
      <dgm:t>
        <a:bodyPr/>
        <a:lstStyle/>
        <a:p>
          <a:endParaRPr lang="zh-CN" altLang="en-US"/>
        </a:p>
      </dgm:t>
    </dgm:pt>
    <dgm:pt modelId="{A45DFEB5-D704-4613-8FE3-16D21E8B72F4}" type="sibTrans" cxnId="{AEF2D1C8-9994-47D7-A733-7884E073FFA3}">
      <dgm:prSet/>
      <dgm:spPr/>
      <dgm:t>
        <a:bodyPr/>
        <a:lstStyle/>
        <a:p>
          <a:endParaRPr lang="zh-CN" altLang="en-US"/>
        </a:p>
      </dgm:t>
    </dgm:pt>
    <dgm:pt modelId="{CA3FD39C-2C8E-4F83-957D-AF22C9E0E6F1}">
      <dgm:prSet phldrT="[Text]" custT="1"/>
      <dgm:spPr/>
      <dgm:t>
        <a:bodyPr/>
        <a:lstStyle/>
        <a:p>
          <a:r>
            <a:rPr lang="zh-CN" altLang="en-US" sz="1200" dirty="0">
              <a:latin typeface="微软雅黑" panose="020B0503020204020204" pitchFamily="34" charset="-122"/>
              <a:ea typeface="微软雅黑" panose="020B0503020204020204" pitchFamily="34" charset="-122"/>
            </a:rPr>
            <a:t>合计应纳个税</a:t>
          </a:r>
          <a:endParaRPr lang="en-US" altLang="zh-CN" sz="1200" dirty="0">
            <a:latin typeface="微软雅黑" panose="020B0503020204020204" pitchFamily="34" charset="-122"/>
            <a:ea typeface="微软雅黑" panose="020B0503020204020204" pitchFamily="34" charset="-122"/>
          </a:endParaRPr>
        </a:p>
        <a:p>
          <a:r>
            <a:rPr lang="en-US" altLang="zh-CN" sz="1200" dirty="0">
              <a:latin typeface="微软雅黑" panose="020B0503020204020204" pitchFamily="34" charset="-122"/>
              <a:ea typeface="微软雅黑" panose="020B0503020204020204" pitchFamily="34" charset="-122"/>
            </a:rPr>
            <a:t>(6000 ×12 +50000-60000) ×10%-2520=3680</a:t>
          </a:r>
          <a:endParaRPr lang="zh-CN" altLang="en-US" sz="1200" dirty="0">
            <a:latin typeface="微软雅黑" panose="020B0503020204020204" pitchFamily="34" charset="-122"/>
            <a:ea typeface="微软雅黑" panose="020B0503020204020204" pitchFamily="34" charset="-122"/>
          </a:endParaRPr>
        </a:p>
      </dgm:t>
    </dgm:pt>
    <dgm:pt modelId="{69444340-9846-4DC0-9E42-CB3E96F8A3F6}" type="parTrans" cxnId="{DB268E99-3F92-402E-91D9-59894BBBED14}">
      <dgm:prSet/>
      <dgm:spPr/>
      <dgm:t>
        <a:bodyPr/>
        <a:lstStyle/>
        <a:p>
          <a:endParaRPr lang="zh-CN" altLang="en-US"/>
        </a:p>
      </dgm:t>
    </dgm:pt>
    <dgm:pt modelId="{477D350E-BCE3-4D03-95E9-1985EDE5847A}" type="sibTrans" cxnId="{DB268E99-3F92-402E-91D9-59894BBBED14}">
      <dgm:prSet/>
      <dgm:spPr/>
      <dgm:t>
        <a:bodyPr/>
        <a:lstStyle/>
        <a:p>
          <a:endParaRPr lang="zh-CN" altLang="en-US"/>
        </a:p>
      </dgm:t>
    </dgm:pt>
    <dgm:pt modelId="{41700774-2715-417C-8001-A95A843EDA19}" type="pres">
      <dgm:prSet presAssocID="{7E073546-7A53-4B18-809B-A9015112FC69}" presName="hierChild1" presStyleCnt="0">
        <dgm:presLayoutVars>
          <dgm:chPref val="1"/>
          <dgm:dir/>
          <dgm:animOne val="branch"/>
          <dgm:animLvl val="lvl"/>
          <dgm:resizeHandles/>
        </dgm:presLayoutVars>
      </dgm:prSet>
      <dgm:spPr/>
    </dgm:pt>
    <dgm:pt modelId="{84A3A9F8-13A4-4F62-B98F-47108B33F7BA}" type="pres">
      <dgm:prSet presAssocID="{B41E99CA-1F04-4B33-AE0A-A25DDA907A0E}" presName="hierRoot1" presStyleCnt="0"/>
      <dgm:spPr/>
    </dgm:pt>
    <dgm:pt modelId="{734B571E-A63D-4C52-86AA-8CD8523F41F6}" type="pres">
      <dgm:prSet presAssocID="{B41E99CA-1F04-4B33-AE0A-A25DDA907A0E}" presName="composite" presStyleCnt="0"/>
      <dgm:spPr/>
    </dgm:pt>
    <dgm:pt modelId="{C0AD6DD0-DFAC-4C1C-A85B-AD6E2DEE778C}" type="pres">
      <dgm:prSet presAssocID="{B41E99CA-1F04-4B33-AE0A-A25DDA907A0E}" presName="background" presStyleLbl="node0" presStyleIdx="0" presStyleCnt="1"/>
      <dgm:spPr/>
    </dgm:pt>
    <dgm:pt modelId="{E538E102-131F-47DB-BCC9-D5F6E61EED65}" type="pres">
      <dgm:prSet presAssocID="{B41E99CA-1F04-4B33-AE0A-A25DDA907A0E}" presName="text" presStyleLbl="fgAcc0" presStyleIdx="0" presStyleCnt="1" custScaleY="54779">
        <dgm:presLayoutVars>
          <dgm:chPref val="3"/>
        </dgm:presLayoutVars>
      </dgm:prSet>
      <dgm:spPr/>
    </dgm:pt>
    <dgm:pt modelId="{1B686B2C-9360-42E7-904B-2FB1590C6DAF}" type="pres">
      <dgm:prSet presAssocID="{B41E99CA-1F04-4B33-AE0A-A25DDA907A0E}" presName="hierChild2" presStyleCnt="0"/>
      <dgm:spPr/>
    </dgm:pt>
    <dgm:pt modelId="{949D91EC-8B38-4549-A93A-23CA82CF2D79}" type="pres">
      <dgm:prSet presAssocID="{2F8533EF-8D63-489F-889F-5644C8734022}" presName="Name10" presStyleLbl="parChTrans1D2" presStyleIdx="0" presStyleCnt="2"/>
      <dgm:spPr/>
    </dgm:pt>
    <dgm:pt modelId="{6BDAAEBB-D0C9-4563-95F7-648963F2ADAB}" type="pres">
      <dgm:prSet presAssocID="{BB900045-1225-4D54-A93B-5AB8EBDF1F29}" presName="hierRoot2" presStyleCnt="0"/>
      <dgm:spPr/>
    </dgm:pt>
    <dgm:pt modelId="{4BB6F5C6-0E26-4C1C-8C90-3680D3F0F662}" type="pres">
      <dgm:prSet presAssocID="{BB900045-1225-4D54-A93B-5AB8EBDF1F29}" presName="composite2" presStyleCnt="0"/>
      <dgm:spPr/>
    </dgm:pt>
    <dgm:pt modelId="{8E34EC53-8208-4DA1-92C9-D035E9B5444A}" type="pres">
      <dgm:prSet presAssocID="{BB900045-1225-4D54-A93B-5AB8EBDF1F29}" presName="background2" presStyleLbl="node2" presStyleIdx="0" presStyleCnt="2"/>
      <dgm:spPr/>
    </dgm:pt>
    <dgm:pt modelId="{096A0A8A-4F69-4E06-A433-40B0F141C683}" type="pres">
      <dgm:prSet presAssocID="{BB900045-1225-4D54-A93B-5AB8EBDF1F29}" presName="text2" presStyleLbl="fgAcc2" presStyleIdx="0" presStyleCnt="2" custScaleX="117258">
        <dgm:presLayoutVars>
          <dgm:chPref val="3"/>
        </dgm:presLayoutVars>
      </dgm:prSet>
      <dgm:spPr/>
    </dgm:pt>
    <dgm:pt modelId="{2DD771DF-BA34-44D0-95C8-05B8A02AA532}" type="pres">
      <dgm:prSet presAssocID="{BB900045-1225-4D54-A93B-5AB8EBDF1F29}" presName="hierChild3" presStyleCnt="0"/>
      <dgm:spPr/>
    </dgm:pt>
    <dgm:pt modelId="{95E04A2D-5833-4FBF-93BC-91645AF756B7}" type="pres">
      <dgm:prSet presAssocID="{9497AE84-AA2A-4E97-AD06-235242292C1B}" presName="Name17" presStyleLbl="parChTrans1D3" presStyleIdx="0" presStyleCnt="3"/>
      <dgm:spPr/>
    </dgm:pt>
    <dgm:pt modelId="{D85F55D1-7D5C-4B08-93B2-11489E6F09ED}" type="pres">
      <dgm:prSet presAssocID="{F969A121-8C27-47B2-B9AF-49531E76C6FA}" presName="hierRoot3" presStyleCnt="0"/>
      <dgm:spPr/>
    </dgm:pt>
    <dgm:pt modelId="{E29EA21A-3B69-4376-9D2D-B03DDFF90C44}" type="pres">
      <dgm:prSet presAssocID="{F969A121-8C27-47B2-B9AF-49531E76C6FA}" presName="composite3" presStyleCnt="0"/>
      <dgm:spPr/>
    </dgm:pt>
    <dgm:pt modelId="{8EB985AF-C658-4259-8F0D-0DC8A6F175CC}" type="pres">
      <dgm:prSet presAssocID="{F969A121-8C27-47B2-B9AF-49531E76C6FA}" presName="background3" presStyleLbl="node3" presStyleIdx="0" presStyleCnt="3"/>
      <dgm:spPr/>
    </dgm:pt>
    <dgm:pt modelId="{AC461502-6E15-477F-90C0-F7F235A588FE}" type="pres">
      <dgm:prSet presAssocID="{F969A121-8C27-47B2-B9AF-49531E76C6FA}" presName="text3" presStyleLbl="fgAcc3" presStyleIdx="0" presStyleCnt="3">
        <dgm:presLayoutVars>
          <dgm:chPref val="3"/>
        </dgm:presLayoutVars>
      </dgm:prSet>
      <dgm:spPr/>
    </dgm:pt>
    <dgm:pt modelId="{068138D8-5611-4E2B-BFE8-06D0243CDFEB}" type="pres">
      <dgm:prSet presAssocID="{F969A121-8C27-47B2-B9AF-49531E76C6FA}" presName="hierChild4" presStyleCnt="0"/>
      <dgm:spPr/>
    </dgm:pt>
    <dgm:pt modelId="{9DF9CF7E-B0FE-4600-BA51-40FE5170CA4F}" type="pres">
      <dgm:prSet presAssocID="{605E2495-B684-4F15-AC76-37E85086938F}" presName="Name17" presStyleLbl="parChTrans1D3" presStyleIdx="1" presStyleCnt="3"/>
      <dgm:spPr/>
    </dgm:pt>
    <dgm:pt modelId="{B448A076-AD9C-44CD-848E-8BEB62C31337}" type="pres">
      <dgm:prSet presAssocID="{BE7CB4F4-4494-4518-AB0C-1753EEFA1F76}" presName="hierRoot3" presStyleCnt="0"/>
      <dgm:spPr/>
    </dgm:pt>
    <dgm:pt modelId="{43B5C998-1C57-4338-8493-BB822900A039}" type="pres">
      <dgm:prSet presAssocID="{BE7CB4F4-4494-4518-AB0C-1753EEFA1F76}" presName="composite3" presStyleCnt="0"/>
      <dgm:spPr/>
    </dgm:pt>
    <dgm:pt modelId="{E0B3BB3D-A963-41DF-8A47-202ECC853E52}" type="pres">
      <dgm:prSet presAssocID="{BE7CB4F4-4494-4518-AB0C-1753EEFA1F76}" presName="background3" presStyleLbl="node3" presStyleIdx="1" presStyleCnt="3"/>
      <dgm:spPr/>
    </dgm:pt>
    <dgm:pt modelId="{94EA0773-6A48-43F4-9C6F-6368DFDE9E91}" type="pres">
      <dgm:prSet presAssocID="{BE7CB4F4-4494-4518-AB0C-1753EEFA1F76}" presName="text3" presStyleLbl="fgAcc3" presStyleIdx="1" presStyleCnt="3" custScaleX="126661">
        <dgm:presLayoutVars>
          <dgm:chPref val="3"/>
        </dgm:presLayoutVars>
      </dgm:prSet>
      <dgm:spPr/>
    </dgm:pt>
    <dgm:pt modelId="{2F3074C9-D3EC-4B63-96E9-1C2227918E88}" type="pres">
      <dgm:prSet presAssocID="{BE7CB4F4-4494-4518-AB0C-1753EEFA1F76}" presName="hierChild4" presStyleCnt="0"/>
      <dgm:spPr/>
    </dgm:pt>
    <dgm:pt modelId="{0A4C9BA0-9434-45E3-9D0F-4EC772403821}" type="pres">
      <dgm:prSet presAssocID="{0A93C54A-1FD4-439D-9134-11C3D198276B}" presName="Name10" presStyleLbl="parChTrans1D2" presStyleIdx="1" presStyleCnt="2"/>
      <dgm:spPr/>
    </dgm:pt>
    <dgm:pt modelId="{635B0A53-480B-4198-ACF7-1917823B276C}" type="pres">
      <dgm:prSet presAssocID="{F5238F15-E6FA-4004-837D-CD1E9F3A7D9B}" presName="hierRoot2" presStyleCnt="0"/>
      <dgm:spPr/>
    </dgm:pt>
    <dgm:pt modelId="{522A0B7D-CE7B-40B4-AF64-446707903FD3}" type="pres">
      <dgm:prSet presAssocID="{F5238F15-E6FA-4004-837D-CD1E9F3A7D9B}" presName="composite2" presStyleCnt="0"/>
      <dgm:spPr/>
    </dgm:pt>
    <dgm:pt modelId="{817A8D3B-A9FB-4B88-B7ED-797A3131AED0}" type="pres">
      <dgm:prSet presAssocID="{F5238F15-E6FA-4004-837D-CD1E9F3A7D9B}" presName="background2" presStyleLbl="node2" presStyleIdx="1" presStyleCnt="2"/>
      <dgm:spPr/>
    </dgm:pt>
    <dgm:pt modelId="{738A09DD-665B-4B97-8939-87860CFF00E1}" type="pres">
      <dgm:prSet presAssocID="{F5238F15-E6FA-4004-837D-CD1E9F3A7D9B}" presName="text2" presStyleLbl="fgAcc2" presStyleIdx="1" presStyleCnt="2">
        <dgm:presLayoutVars>
          <dgm:chPref val="3"/>
        </dgm:presLayoutVars>
      </dgm:prSet>
      <dgm:spPr/>
    </dgm:pt>
    <dgm:pt modelId="{6E1B6BD0-7D39-42B2-812C-DFF0292C63AC}" type="pres">
      <dgm:prSet presAssocID="{F5238F15-E6FA-4004-837D-CD1E9F3A7D9B}" presName="hierChild3" presStyleCnt="0"/>
      <dgm:spPr/>
    </dgm:pt>
    <dgm:pt modelId="{E85C87CD-50B4-4B30-AF2E-1227DD6E1A3E}" type="pres">
      <dgm:prSet presAssocID="{69444340-9846-4DC0-9E42-CB3E96F8A3F6}" presName="Name17" presStyleLbl="parChTrans1D3" presStyleIdx="2" presStyleCnt="3"/>
      <dgm:spPr/>
    </dgm:pt>
    <dgm:pt modelId="{F5098194-E7F8-4FA0-8697-42DBC9C5C4EB}" type="pres">
      <dgm:prSet presAssocID="{CA3FD39C-2C8E-4F83-957D-AF22C9E0E6F1}" presName="hierRoot3" presStyleCnt="0"/>
      <dgm:spPr/>
    </dgm:pt>
    <dgm:pt modelId="{03C61511-9BBA-4234-801C-B930B977C826}" type="pres">
      <dgm:prSet presAssocID="{CA3FD39C-2C8E-4F83-957D-AF22C9E0E6F1}" presName="composite3" presStyleCnt="0"/>
      <dgm:spPr/>
    </dgm:pt>
    <dgm:pt modelId="{54E30BB5-E75A-4683-B4ED-3AD404B04446}" type="pres">
      <dgm:prSet presAssocID="{CA3FD39C-2C8E-4F83-957D-AF22C9E0E6F1}" presName="background3" presStyleLbl="node3" presStyleIdx="2" presStyleCnt="3"/>
      <dgm:spPr/>
    </dgm:pt>
    <dgm:pt modelId="{38B05680-E538-42F8-B6A3-437062C04BD0}" type="pres">
      <dgm:prSet presAssocID="{CA3FD39C-2C8E-4F83-957D-AF22C9E0E6F1}" presName="text3" presStyleLbl="fgAcc3" presStyleIdx="2" presStyleCnt="3">
        <dgm:presLayoutVars>
          <dgm:chPref val="3"/>
        </dgm:presLayoutVars>
      </dgm:prSet>
      <dgm:spPr/>
    </dgm:pt>
    <dgm:pt modelId="{D50F50B7-1F05-481B-B5B5-BEE7043D9B2B}" type="pres">
      <dgm:prSet presAssocID="{CA3FD39C-2C8E-4F83-957D-AF22C9E0E6F1}" presName="hierChild4" presStyleCnt="0"/>
      <dgm:spPr/>
    </dgm:pt>
  </dgm:ptLst>
  <dgm:cxnLst>
    <dgm:cxn modelId="{E0E4D206-AF37-464A-9BDB-0F8D05E1C55E}" type="presOf" srcId="{9497AE84-AA2A-4E97-AD06-235242292C1B}" destId="{95E04A2D-5833-4FBF-93BC-91645AF756B7}" srcOrd="0" destOrd="0" presId="urn:microsoft.com/office/officeart/2005/8/layout/hierarchy1"/>
    <dgm:cxn modelId="{230D560D-6E75-4E6F-9F61-D1EFB8137C0C}" srcId="{7E073546-7A53-4B18-809B-A9015112FC69}" destId="{B41E99CA-1F04-4B33-AE0A-A25DDA907A0E}" srcOrd="0" destOrd="0" parTransId="{F976C7E4-30ED-48FE-8203-845F077E0035}" sibTransId="{C05EAE75-E90A-44C5-B2FA-9F60717B90CC}"/>
    <dgm:cxn modelId="{A3AAD00F-3F3D-4187-A4D1-AEF0DC372C16}" type="presOf" srcId="{F5238F15-E6FA-4004-837D-CD1E9F3A7D9B}" destId="{738A09DD-665B-4B97-8939-87860CFF00E1}" srcOrd="0" destOrd="0" presId="urn:microsoft.com/office/officeart/2005/8/layout/hierarchy1"/>
    <dgm:cxn modelId="{A06D2822-95E7-45E9-A79C-B7F2BD8EA49B}" srcId="{BB900045-1225-4D54-A93B-5AB8EBDF1F29}" destId="{BE7CB4F4-4494-4518-AB0C-1753EEFA1F76}" srcOrd="1" destOrd="0" parTransId="{605E2495-B684-4F15-AC76-37E85086938F}" sibTransId="{EBD4E9FA-4654-4824-9897-90D0296F24BD}"/>
    <dgm:cxn modelId="{1AFE9333-78B2-4B74-8875-006987B56750}" type="presOf" srcId="{B41E99CA-1F04-4B33-AE0A-A25DDA907A0E}" destId="{E538E102-131F-47DB-BCC9-D5F6E61EED65}" srcOrd="0" destOrd="0" presId="urn:microsoft.com/office/officeart/2005/8/layout/hierarchy1"/>
    <dgm:cxn modelId="{F4CB8D3C-2767-4005-AE5A-9E0F09D570DE}" type="presOf" srcId="{CA3FD39C-2C8E-4F83-957D-AF22C9E0E6F1}" destId="{38B05680-E538-42F8-B6A3-437062C04BD0}" srcOrd="0" destOrd="0" presId="urn:microsoft.com/office/officeart/2005/8/layout/hierarchy1"/>
    <dgm:cxn modelId="{836E0A5F-DCDD-4256-A152-A9106507C060}" type="presOf" srcId="{0A93C54A-1FD4-439D-9134-11C3D198276B}" destId="{0A4C9BA0-9434-45E3-9D0F-4EC772403821}" srcOrd="0" destOrd="0" presId="urn:microsoft.com/office/officeart/2005/8/layout/hierarchy1"/>
    <dgm:cxn modelId="{C64C2E60-4FF9-4AEF-B45D-9506D629CE3E}" type="presOf" srcId="{BB900045-1225-4D54-A93B-5AB8EBDF1F29}" destId="{096A0A8A-4F69-4E06-A433-40B0F141C683}" srcOrd="0" destOrd="0" presId="urn:microsoft.com/office/officeart/2005/8/layout/hierarchy1"/>
    <dgm:cxn modelId="{BC80B966-09B3-4161-8F9C-1304DD3A4810}" srcId="{BB900045-1225-4D54-A93B-5AB8EBDF1F29}" destId="{F969A121-8C27-47B2-B9AF-49531E76C6FA}" srcOrd="0" destOrd="0" parTransId="{9497AE84-AA2A-4E97-AD06-235242292C1B}" sibTransId="{40945783-893F-4182-9B2D-82C8E02A5C3A}"/>
    <dgm:cxn modelId="{2C758B6B-5D24-415C-B454-E8E98B66C721}" type="presOf" srcId="{BE7CB4F4-4494-4518-AB0C-1753EEFA1F76}" destId="{94EA0773-6A48-43F4-9C6F-6368DFDE9E91}" srcOrd="0" destOrd="0" presId="urn:microsoft.com/office/officeart/2005/8/layout/hierarchy1"/>
    <dgm:cxn modelId="{2AF13778-EC49-4B9A-A73C-5B5BAC90B7A8}" type="presOf" srcId="{7E073546-7A53-4B18-809B-A9015112FC69}" destId="{41700774-2715-417C-8001-A95A843EDA19}" srcOrd="0" destOrd="0" presId="urn:microsoft.com/office/officeart/2005/8/layout/hierarchy1"/>
    <dgm:cxn modelId="{DB268E99-3F92-402E-91D9-59894BBBED14}" srcId="{F5238F15-E6FA-4004-837D-CD1E9F3A7D9B}" destId="{CA3FD39C-2C8E-4F83-957D-AF22C9E0E6F1}" srcOrd="0" destOrd="0" parTransId="{69444340-9846-4DC0-9E42-CB3E96F8A3F6}" sibTransId="{477D350E-BCE3-4D03-95E9-1985EDE5847A}"/>
    <dgm:cxn modelId="{A6BF9E9A-7ED7-4617-B6E6-35D577488A88}" type="presOf" srcId="{69444340-9846-4DC0-9E42-CB3E96F8A3F6}" destId="{E85C87CD-50B4-4B30-AF2E-1227DD6E1A3E}" srcOrd="0" destOrd="0" presId="urn:microsoft.com/office/officeart/2005/8/layout/hierarchy1"/>
    <dgm:cxn modelId="{0CDD629C-74A3-4C52-B141-935BED669E10}" type="presOf" srcId="{605E2495-B684-4F15-AC76-37E85086938F}" destId="{9DF9CF7E-B0FE-4600-BA51-40FE5170CA4F}" srcOrd="0" destOrd="0" presId="urn:microsoft.com/office/officeart/2005/8/layout/hierarchy1"/>
    <dgm:cxn modelId="{C3DAF1BB-CA81-4177-951C-790CD32BF9B8}" srcId="{B41E99CA-1F04-4B33-AE0A-A25DDA907A0E}" destId="{BB900045-1225-4D54-A93B-5AB8EBDF1F29}" srcOrd="0" destOrd="0" parTransId="{2F8533EF-8D63-489F-889F-5644C8734022}" sibTransId="{CDBD9D1E-9DEC-45E3-902E-09D4216DC4CC}"/>
    <dgm:cxn modelId="{AEF2D1C8-9994-47D7-A733-7884E073FFA3}" srcId="{B41E99CA-1F04-4B33-AE0A-A25DDA907A0E}" destId="{F5238F15-E6FA-4004-837D-CD1E9F3A7D9B}" srcOrd="1" destOrd="0" parTransId="{0A93C54A-1FD4-439D-9134-11C3D198276B}" sibTransId="{A45DFEB5-D704-4613-8FE3-16D21E8B72F4}"/>
    <dgm:cxn modelId="{D2F6F9D2-D598-4190-BCE7-A7966DA22C78}" type="presOf" srcId="{F969A121-8C27-47B2-B9AF-49531E76C6FA}" destId="{AC461502-6E15-477F-90C0-F7F235A588FE}" srcOrd="0" destOrd="0" presId="urn:microsoft.com/office/officeart/2005/8/layout/hierarchy1"/>
    <dgm:cxn modelId="{360EC4EF-1ABE-4D21-8697-C458442CE66F}" type="presOf" srcId="{2F8533EF-8D63-489F-889F-5644C8734022}" destId="{949D91EC-8B38-4549-A93A-23CA82CF2D79}" srcOrd="0" destOrd="0" presId="urn:microsoft.com/office/officeart/2005/8/layout/hierarchy1"/>
    <dgm:cxn modelId="{A6F634B7-62E1-4B02-95BF-8D34A8069293}" type="presParOf" srcId="{41700774-2715-417C-8001-A95A843EDA19}" destId="{84A3A9F8-13A4-4F62-B98F-47108B33F7BA}" srcOrd="0" destOrd="0" presId="urn:microsoft.com/office/officeart/2005/8/layout/hierarchy1"/>
    <dgm:cxn modelId="{22EE101E-8D4F-40AD-955D-3CC7F433FBA6}" type="presParOf" srcId="{84A3A9F8-13A4-4F62-B98F-47108B33F7BA}" destId="{734B571E-A63D-4C52-86AA-8CD8523F41F6}" srcOrd="0" destOrd="0" presId="urn:microsoft.com/office/officeart/2005/8/layout/hierarchy1"/>
    <dgm:cxn modelId="{49923261-FE7D-45AD-BF37-3A30E5944D7C}" type="presParOf" srcId="{734B571E-A63D-4C52-86AA-8CD8523F41F6}" destId="{C0AD6DD0-DFAC-4C1C-A85B-AD6E2DEE778C}" srcOrd="0" destOrd="0" presId="urn:microsoft.com/office/officeart/2005/8/layout/hierarchy1"/>
    <dgm:cxn modelId="{F4EA6829-08D1-49B1-B52E-A3321EA4F6DE}" type="presParOf" srcId="{734B571E-A63D-4C52-86AA-8CD8523F41F6}" destId="{E538E102-131F-47DB-BCC9-D5F6E61EED65}" srcOrd="1" destOrd="0" presId="urn:microsoft.com/office/officeart/2005/8/layout/hierarchy1"/>
    <dgm:cxn modelId="{F563D1A8-2419-46F5-9305-42E2525D8EF9}" type="presParOf" srcId="{84A3A9F8-13A4-4F62-B98F-47108B33F7BA}" destId="{1B686B2C-9360-42E7-904B-2FB1590C6DAF}" srcOrd="1" destOrd="0" presId="urn:microsoft.com/office/officeart/2005/8/layout/hierarchy1"/>
    <dgm:cxn modelId="{CF99CC24-D106-4D8C-8593-EE7667FC8959}" type="presParOf" srcId="{1B686B2C-9360-42E7-904B-2FB1590C6DAF}" destId="{949D91EC-8B38-4549-A93A-23CA82CF2D79}" srcOrd="0" destOrd="0" presId="urn:microsoft.com/office/officeart/2005/8/layout/hierarchy1"/>
    <dgm:cxn modelId="{DE4B19C2-DFDD-42F9-8B5F-C2480FA50AE1}" type="presParOf" srcId="{1B686B2C-9360-42E7-904B-2FB1590C6DAF}" destId="{6BDAAEBB-D0C9-4563-95F7-648963F2ADAB}" srcOrd="1" destOrd="0" presId="urn:microsoft.com/office/officeart/2005/8/layout/hierarchy1"/>
    <dgm:cxn modelId="{56BFF94B-21D6-45F0-986C-7AEE7A467D7D}" type="presParOf" srcId="{6BDAAEBB-D0C9-4563-95F7-648963F2ADAB}" destId="{4BB6F5C6-0E26-4C1C-8C90-3680D3F0F662}" srcOrd="0" destOrd="0" presId="urn:microsoft.com/office/officeart/2005/8/layout/hierarchy1"/>
    <dgm:cxn modelId="{82CEE493-0EF2-4A9B-B766-756ABABC7903}" type="presParOf" srcId="{4BB6F5C6-0E26-4C1C-8C90-3680D3F0F662}" destId="{8E34EC53-8208-4DA1-92C9-D035E9B5444A}" srcOrd="0" destOrd="0" presId="urn:microsoft.com/office/officeart/2005/8/layout/hierarchy1"/>
    <dgm:cxn modelId="{7444B5B9-C680-417D-B6CF-3CF3A60747A9}" type="presParOf" srcId="{4BB6F5C6-0E26-4C1C-8C90-3680D3F0F662}" destId="{096A0A8A-4F69-4E06-A433-40B0F141C683}" srcOrd="1" destOrd="0" presId="urn:microsoft.com/office/officeart/2005/8/layout/hierarchy1"/>
    <dgm:cxn modelId="{F38D2914-9714-4542-9CF5-10C4469A8F73}" type="presParOf" srcId="{6BDAAEBB-D0C9-4563-95F7-648963F2ADAB}" destId="{2DD771DF-BA34-44D0-95C8-05B8A02AA532}" srcOrd="1" destOrd="0" presId="urn:microsoft.com/office/officeart/2005/8/layout/hierarchy1"/>
    <dgm:cxn modelId="{1C1D079D-6D40-4E1C-97A5-65C6A4332C95}" type="presParOf" srcId="{2DD771DF-BA34-44D0-95C8-05B8A02AA532}" destId="{95E04A2D-5833-4FBF-93BC-91645AF756B7}" srcOrd="0" destOrd="0" presId="urn:microsoft.com/office/officeart/2005/8/layout/hierarchy1"/>
    <dgm:cxn modelId="{95DE96D3-53DE-4638-835B-D0DFC3DF9589}" type="presParOf" srcId="{2DD771DF-BA34-44D0-95C8-05B8A02AA532}" destId="{D85F55D1-7D5C-4B08-93B2-11489E6F09ED}" srcOrd="1" destOrd="0" presId="urn:microsoft.com/office/officeart/2005/8/layout/hierarchy1"/>
    <dgm:cxn modelId="{E209F3B2-2E5C-40D9-A150-6E6556BB6484}" type="presParOf" srcId="{D85F55D1-7D5C-4B08-93B2-11489E6F09ED}" destId="{E29EA21A-3B69-4376-9D2D-B03DDFF90C44}" srcOrd="0" destOrd="0" presId="urn:microsoft.com/office/officeart/2005/8/layout/hierarchy1"/>
    <dgm:cxn modelId="{ECB7EC54-0EBD-499F-BF5A-4B83ED351E04}" type="presParOf" srcId="{E29EA21A-3B69-4376-9D2D-B03DDFF90C44}" destId="{8EB985AF-C658-4259-8F0D-0DC8A6F175CC}" srcOrd="0" destOrd="0" presId="urn:microsoft.com/office/officeart/2005/8/layout/hierarchy1"/>
    <dgm:cxn modelId="{487C2C91-8C83-48DD-A74A-EA43AB99E190}" type="presParOf" srcId="{E29EA21A-3B69-4376-9D2D-B03DDFF90C44}" destId="{AC461502-6E15-477F-90C0-F7F235A588FE}" srcOrd="1" destOrd="0" presId="urn:microsoft.com/office/officeart/2005/8/layout/hierarchy1"/>
    <dgm:cxn modelId="{9E2008DF-E9D4-43B7-A1E1-6D764937C38F}" type="presParOf" srcId="{D85F55D1-7D5C-4B08-93B2-11489E6F09ED}" destId="{068138D8-5611-4E2B-BFE8-06D0243CDFEB}" srcOrd="1" destOrd="0" presId="urn:microsoft.com/office/officeart/2005/8/layout/hierarchy1"/>
    <dgm:cxn modelId="{FF3A507D-16CD-4ABF-A751-353D36E0F2FB}" type="presParOf" srcId="{2DD771DF-BA34-44D0-95C8-05B8A02AA532}" destId="{9DF9CF7E-B0FE-4600-BA51-40FE5170CA4F}" srcOrd="2" destOrd="0" presId="urn:microsoft.com/office/officeart/2005/8/layout/hierarchy1"/>
    <dgm:cxn modelId="{4FCE4CC1-8393-4232-864C-4F656184864C}" type="presParOf" srcId="{2DD771DF-BA34-44D0-95C8-05B8A02AA532}" destId="{B448A076-AD9C-44CD-848E-8BEB62C31337}" srcOrd="3" destOrd="0" presId="urn:microsoft.com/office/officeart/2005/8/layout/hierarchy1"/>
    <dgm:cxn modelId="{0D425FE4-124D-4BAD-9C2D-CEA81BBC78BE}" type="presParOf" srcId="{B448A076-AD9C-44CD-848E-8BEB62C31337}" destId="{43B5C998-1C57-4338-8493-BB822900A039}" srcOrd="0" destOrd="0" presId="urn:microsoft.com/office/officeart/2005/8/layout/hierarchy1"/>
    <dgm:cxn modelId="{EBBA25C3-77F4-4E40-BCF2-C47A312F4A3D}" type="presParOf" srcId="{43B5C998-1C57-4338-8493-BB822900A039}" destId="{E0B3BB3D-A963-41DF-8A47-202ECC853E52}" srcOrd="0" destOrd="0" presId="urn:microsoft.com/office/officeart/2005/8/layout/hierarchy1"/>
    <dgm:cxn modelId="{A28D5005-37DA-4FBB-BF5C-6CE12EBA9B08}" type="presParOf" srcId="{43B5C998-1C57-4338-8493-BB822900A039}" destId="{94EA0773-6A48-43F4-9C6F-6368DFDE9E91}" srcOrd="1" destOrd="0" presId="urn:microsoft.com/office/officeart/2005/8/layout/hierarchy1"/>
    <dgm:cxn modelId="{48CCA452-3BCE-433A-995E-EAAD9AE9ECD9}" type="presParOf" srcId="{B448A076-AD9C-44CD-848E-8BEB62C31337}" destId="{2F3074C9-D3EC-4B63-96E9-1C2227918E88}" srcOrd="1" destOrd="0" presId="urn:microsoft.com/office/officeart/2005/8/layout/hierarchy1"/>
    <dgm:cxn modelId="{A997888F-F1DD-41B7-B328-C189E569A1FC}" type="presParOf" srcId="{1B686B2C-9360-42E7-904B-2FB1590C6DAF}" destId="{0A4C9BA0-9434-45E3-9D0F-4EC772403821}" srcOrd="2" destOrd="0" presId="urn:microsoft.com/office/officeart/2005/8/layout/hierarchy1"/>
    <dgm:cxn modelId="{A219F354-598B-4BE3-B6D6-B090FC44EF01}" type="presParOf" srcId="{1B686B2C-9360-42E7-904B-2FB1590C6DAF}" destId="{635B0A53-480B-4198-ACF7-1917823B276C}" srcOrd="3" destOrd="0" presId="urn:microsoft.com/office/officeart/2005/8/layout/hierarchy1"/>
    <dgm:cxn modelId="{802C4464-CE49-426C-A5B0-BEE3B1355041}" type="presParOf" srcId="{635B0A53-480B-4198-ACF7-1917823B276C}" destId="{522A0B7D-CE7B-40B4-AF64-446707903FD3}" srcOrd="0" destOrd="0" presId="urn:microsoft.com/office/officeart/2005/8/layout/hierarchy1"/>
    <dgm:cxn modelId="{5D8B3CFE-C783-4754-AED8-74D3A5FE39D0}" type="presParOf" srcId="{522A0B7D-CE7B-40B4-AF64-446707903FD3}" destId="{817A8D3B-A9FB-4B88-B7ED-797A3131AED0}" srcOrd="0" destOrd="0" presId="urn:microsoft.com/office/officeart/2005/8/layout/hierarchy1"/>
    <dgm:cxn modelId="{1118927D-EBBC-454C-80D0-088E02DE4B7A}" type="presParOf" srcId="{522A0B7D-CE7B-40B4-AF64-446707903FD3}" destId="{738A09DD-665B-4B97-8939-87860CFF00E1}" srcOrd="1" destOrd="0" presId="urn:microsoft.com/office/officeart/2005/8/layout/hierarchy1"/>
    <dgm:cxn modelId="{4907DF97-AECF-40DF-BF7F-013E186BFFCA}" type="presParOf" srcId="{635B0A53-480B-4198-ACF7-1917823B276C}" destId="{6E1B6BD0-7D39-42B2-812C-DFF0292C63AC}" srcOrd="1" destOrd="0" presId="urn:microsoft.com/office/officeart/2005/8/layout/hierarchy1"/>
    <dgm:cxn modelId="{A89C986E-4CDF-48E9-85DC-DDED9EB41C56}" type="presParOf" srcId="{6E1B6BD0-7D39-42B2-812C-DFF0292C63AC}" destId="{E85C87CD-50B4-4B30-AF2E-1227DD6E1A3E}" srcOrd="0" destOrd="0" presId="urn:microsoft.com/office/officeart/2005/8/layout/hierarchy1"/>
    <dgm:cxn modelId="{BFDB8CDC-C5FC-48FE-B546-7F837BC64FDA}" type="presParOf" srcId="{6E1B6BD0-7D39-42B2-812C-DFF0292C63AC}" destId="{F5098194-E7F8-4FA0-8697-42DBC9C5C4EB}" srcOrd="1" destOrd="0" presId="urn:microsoft.com/office/officeart/2005/8/layout/hierarchy1"/>
    <dgm:cxn modelId="{0063407E-87E4-4728-A517-8AAE7B2CD78C}" type="presParOf" srcId="{F5098194-E7F8-4FA0-8697-42DBC9C5C4EB}" destId="{03C61511-9BBA-4234-801C-B930B977C826}" srcOrd="0" destOrd="0" presId="urn:microsoft.com/office/officeart/2005/8/layout/hierarchy1"/>
    <dgm:cxn modelId="{D6FFE726-D6D3-4390-A33F-A1D8D618508C}" type="presParOf" srcId="{03C61511-9BBA-4234-801C-B930B977C826}" destId="{54E30BB5-E75A-4683-B4ED-3AD404B04446}" srcOrd="0" destOrd="0" presId="urn:microsoft.com/office/officeart/2005/8/layout/hierarchy1"/>
    <dgm:cxn modelId="{A25E0468-8779-442C-9555-2DC6F310B785}" type="presParOf" srcId="{03C61511-9BBA-4234-801C-B930B977C826}" destId="{38B05680-E538-42F8-B6A3-437062C04BD0}" srcOrd="1" destOrd="0" presId="urn:microsoft.com/office/officeart/2005/8/layout/hierarchy1"/>
    <dgm:cxn modelId="{FEB9D4AA-23A8-4E95-8E9E-71B735E144F6}" type="presParOf" srcId="{F5098194-E7F8-4FA0-8697-42DBC9C5C4EB}" destId="{D50F50B7-1F05-481B-B5B5-BEE7043D9B2B}"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E073546-7A53-4B18-809B-A9015112FC69}"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zh-CN" altLang="en-US"/>
        </a:p>
      </dgm:t>
    </dgm:pt>
    <dgm:pt modelId="{B41E99CA-1F04-4B33-AE0A-A25DDA907A0E}">
      <dgm:prSet phldrT="[Text]" custT="1"/>
      <dgm:spPr/>
      <dgm:t>
        <a:bodyPr/>
        <a:lstStyle/>
        <a:p>
          <a:r>
            <a:rPr lang="zh-CN" altLang="en-US" sz="1800" dirty="0">
              <a:latin typeface="微软雅黑" panose="020B0503020204020204" pitchFamily="34" charset="-122"/>
              <a:ea typeface="微软雅黑" panose="020B0503020204020204" pitchFamily="34" charset="-122"/>
            </a:rPr>
            <a:t>计算方式</a:t>
          </a:r>
        </a:p>
      </dgm:t>
    </dgm:pt>
    <dgm:pt modelId="{F976C7E4-30ED-48FE-8203-845F077E0035}" type="parTrans" cxnId="{230D560D-6E75-4E6F-9F61-D1EFB8137C0C}">
      <dgm:prSet/>
      <dgm:spPr/>
      <dgm:t>
        <a:bodyPr/>
        <a:lstStyle/>
        <a:p>
          <a:endParaRPr lang="zh-CN" altLang="en-US"/>
        </a:p>
      </dgm:t>
    </dgm:pt>
    <dgm:pt modelId="{C05EAE75-E90A-44C5-B2FA-9F60717B90CC}" type="sibTrans" cxnId="{230D560D-6E75-4E6F-9F61-D1EFB8137C0C}">
      <dgm:prSet/>
      <dgm:spPr/>
      <dgm:t>
        <a:bodyPr/>
        <a:lstStyle/>
        <a:p>
          <a:endParaRPr lang="zh-CN" altLang="en-US"/>
        </a:p>
      </dgm:t>
    </dgm:pt>
    <dgm:pt modelId="{BB900045-1225-4D54-A93B-5AB8EBDF1F29}">
      <dgm:prSet phldrT="[Text]" custT="1"/>
      <dgm:spPr/>
      <dgm:t>
        <a:bodyPr/>
        <a:lstStyle/>
        <a:p>
          <a:r>
            <a:rPr lang="zh-CN" altLang="en-US" sz="1800" kern="1200" dirty="0">
              <a:solidFill>
                <a:prstClr val="black">
                  <a:hueOff val="0"/>
                  <a:satOff val="0"/>
                  <a:lumOff val="0"/>
                  <a:alphaOff val="0"/>
                </a:prstClr>
              </a:solidFill>
              <a:latin typeface="微软雅黑" panose="020B0503020204020204" pitchFamily="34" charset="-122"/>
              <a:ea typeface="微软雅黑" panose="020B0503020204020204" pitchFamily="34" charset="-122"/>
              <a:cs typeface="+mn-cs"/>
            </a:rPr>
            <a:t>不并入</a:t>
          </a:r>
          <a:endParaRPr lang="en-US" altLang="zh-CN" sz="1800" kern="1200" dirty="0">
            <a:solidFill>
              <a:prstClr val="black">
                <a:hueOff val="0"/>
                <a:satOff val="0"/>
                <a:lumOff val="0"/>
                <a:alphaOff val="0"/>
              </a:prstClr>
            </a:solidFill>
            <a:latin typeface="微软雅黑" panose="020B0503020204020204" pitchFamily="34" charset="-122"/>
            <a:ea typeface="微软雅黑" panose="020B0503020204020204" pitchFamily="34" charset="-122"/>
            <a:cs typeface="+mn-cs"/>
          </a:endParaRPr>
        </a:p>
        <a:p>
          <a:r>
            <a:rPr lang="zh-CN" altLang="en-US" sz="1800" kern="1200" dirty="0">
              <a:solidFill>
                <a:prstClr val="black">
                  <a:hueOff val="0"/>
                  <a:satOff val="0"/>
                  <a:lumOff val="0"/>
                  <a:alphaOff val="0"/>
                </a:prstClr>
              </a:solidFill>
              <a:latin typeface="微软雅黑" panose="020B0503020204020204" pitchFamily="34" charset="-122"/>
              <a:ea typeface="微软雅黑" panose="020B0503020204020204" pitchFamily="34" charset="-122"/>
              <a:cs typeface="+mn-cs"/>
            </a:rPr>
            <a:t>合计纳税</a:t>
          </a:r>
          <a:r>
            <a:rPr lang="en-US" altLang="zh-CN" sz="1800" kern="1200" dirty="0">
              <a:solidFill>
                <a:prstClr val="black">
                  <a:hueOff val="0"/>
                  <a:satOff val="0"/>
                  <a:lumOff val="0"/>
                  <a:alphaOff val="0"/>
                </a:prstClr>
              </a:solidFill>
              <a:latin typeface="微软雅黑" panose="020B0503020204020204" pitchFamily="34" charset="-122"/>
              <a:ea typeface="微软雅黑" panose="020B0503020204020204" pitchFamily="34" charset="-122"/>
              <a:cs typeface="+mn-cs"/>
            </a:rPr>
            <a:t>19270</a:t>
          </a:r>
          <a:r>
            <a:rPr lang="zh-CN" altLang="en-US" sz="1800" kern="1200" dirty="0">
              <a:solidFill>
                <a:prstClr val="black">
                  <a:hueOff val="0"/>
                  <a:satOff val="0"/>
                  <a:lumOff val="0"/>
                  <a:alphaOff val="0"/>
                </a:prstClr>
              </a:solidFill>
              <a:latin typeface="微软雅黑" panose="020B0503020204020204" pitchFamily="34" charset="-122"/>
              <a:ea typeface="微软雅黑" panose="020B0503020204020204" pitchFamily="34" charset="-122"/>
              <a:cs typeface="+mn-cs"/>
            </a:rPr>
            <a:t>元</a:t>
          </a:r>
        </a:p>
      </dgm:t>
    </dgm:pt>
    <dgm:pt modelId="{2F8533EF-8D63-489F-889F-5644C8734022}" type="parTrans" cxnId="{C3DAF1BB-CA81-4177-951C-790CD32BF9B8}">
      <dgm:prSet/>
      <dgm:spPr/>
      <dgm:t>
        <a:bodyPr/>
        <a:lstStyle/>
        <a:p>
          <a:endParaRPr lang="zh-CN" altLang="en-US"/>
        </a:p>
      </dgm:t>
    </dgm:pt>
    <dgm:pt modelId="{CDBD9D1E-9DEC-45E3-902E-09D4216DC4CC}" type="sibTrans" cxnId="{C3DAF1BB-CA81-4177-951C-790CD32BF9B8}">
      <dgm:prSet/>
      <dgm:spPr/>
      <dgm:t>
        <a:bodyPr/>
        <a:lstStyle/>
        <a:p>
          <a:endParaRPr lang="zh-CN" altLang="en-US"/>
        </a:p>
      </dgm:t>
    </dgm:pt>
    <dgm:pt modelId="{F969A121-8C27-47B2-B9AF-49531E76C6FA}">
      <dgm:prSet phldrT="[Text]" custT="1"/>
      <dgm:spPr/>
      <dgm:t>
        <a:bodyPr/>
        <a:lstStyle/>
        <a:p>
          <a:r>
            <a:rPr lang="zh-CN" altLang="en-US" sz="1400" dirty="0">
              <a:latin typeface="微软雅黑" panose="020B0503020204020204" pitchFamily="34" charset="-122"/>
              <a:ea typeface="微软雅黑" panose="020B0503020204020204" pitchFamily="34" charset="-122"/>
            </a:rPr>
            <a:t>综合所得应纳个税</a:t>
          </a:r>
          <a:endParaRPr lang="en-US" altLang="zh-CN" sz="1400" dirty="0">
            <a:latin typeface="微软雅黑" panose="020B0503020204020204" pitchFamily="34" charset="-122"/>
            <a:ea typeface="微软雅黑" panose="020B0503020204020204" pitchFamily="34" charset="-122"/>
          </a:endParaRPr>
        </a:p>
        <a:p>
          <a:r>
            <a:rPr lang="zh-CN" altLang="en-US" sz="1400" dirty="0">
              <a:latin typeface="微软雅黑" panose="020B0503020204020204" pitchFamily="34" charset="-122"/>
              <a:ea typeface="微软雅黑" panose="020B0503020204020204" pitchFamily="34" charset="-122"/>
            </a:rPr>
            <a:t>（</a:t>
          </a:r>
          <a:r>
            <a:rPr lang="en-US" altLang="zh-CN" sz="1400" dirty="0">
              <a:latin typeface="微软雅黑" panose="020B0503020204020204" pitchFamily="34" charset="-122"/>
              <a:ea typeface="微软雅黑" panose="020B0503020204020204" pitchFamily="34" charset="-122"/>
            </a:rPr>
            <a:t>15000 ×12-60000) × 10% -2520=9480</a:t>
          </a:r>
          <a:endParaRPr lang="zh-CN" altLang="en-US" sz="1400" dirty="0">
            <a:latin typeface="微软雅黑" panose="020B0503020204020204" pitchFamily="34" charset="-122"/>
            <a:ea typeface="微软雅黑" panose="020B0503020204020204" pitchFamily="34" charset="-122"/>
          </a:endParaRPr>
        </a:p>
      </dgm:t>
    </dgm:pt>
    <dgm:pt modelId="{9497AE84-AA2A-4E97-AD06-235242292C1B}" type="parTrans" cxnId="{BC80B966-09B3-4161-8F9C-1304DD3A4810}">
      <dgm:prSet/>
      <dgm:spPr/>
      <dgm:t>
        <a:bodyPr/>
        <a:lstStyle/>
        <a:p>
          <a:endParaRPr lang="zh-CN" altLang="en-US"/>
        </a:p>
      </dgm:t>
    </dgm:pt>
    <dgm:pt modelId="{40945783-893F-4182-9B2D-82C8E02A5C3A}" type="sibTrans" cxnId="{BC80B966-09B3-4161-8F9C-1304DD3A4810}">
      <dgm:prSet/>
      <dgm:spPr/>
      <dgm:t>
        <a:bodyPr/>
        <a:lstStyle/>
        <a:p>
          <a:endParaRPr lang="zh-CN" altLang="en-US"/>
        </a:p>
      </dgm:t>
    </dgm:pt>
    <dgm:pt modelId="{BE7CB4F4-4494-4518-AB0C-1753EEFA1F76}">
      <dgm:prSet phldrT="[Text]" custT="1"/>
      <dgm:spPr/>
      <dgm:t>
        <a:bodyPr/>
        <a:lstStyle/>
        <a:p>
          <a:r>
            <a:rPr lang="zh-CN" altLang="en-US" sz="1400" dirty="0">
              <a:latin typeface="微软雅黑" panose="020B0503020204020204" pitchFamily="34" charset="-122"/>
              <a:ea typeface="微软雅黑" panose="020B0503020204020204" pitchFamily="34" charset="-122"/>
            </a:rPr>
            <a:t>全年一次性奖金应纳个税</a:t>
          </a:r>
          <a:endParaRPr lang="en-US" altLang="zh-CN" sz="1400" dirty="0">
            <a:latin typeface="微软雅黑" panose="020B0503020204020204" pitchFamily="34" charset="-122"/>
            <a:ea typeface="微软雅黑" panose="020B0503020204020204" pitchFamily="34" charset="-122"/>
          </a:endParaRPr>
        </a:p>
        <a:p>
          <a:r>
            <a:rPr lang="en-US" altLang="zh-CN" sz="1400" dirty="0">
              <a:latin typeface="微软雅黑" panose="020B0503020204020204" pitchFamily="34" charset="-122"/>
              <a:ea typeface="微软雅黑" panose="020B0503020204020204" pitchFamily="34" charset="-122"/>
            </a:rPr>
            <a:t>100000 ×10%-210 = 9790</a:t>
          </a:r>
          <a:endParaRPr lang="zh-CN" altLang="en-US" sz="1400" dirty="0">
            <a:latin typeface="微软雅黑" panose="020B0503020204020204" pitchFamily="34" charset="-122"/>
            <a:ea typeface="微软雅黑" panose="020B0503020204020204" pitchFamily="34" charset="-122"/>
          </a:endParaRPr>
        </a:p>
      </dgm:t>
    </dgm:pt>
    <dgm:pt modelId="{605E2495-B684-4F15-AC76-37E85086938F}" type="parTrans" cxnId="{A06D2822-95E7-45E9-A79C-B7F2BD8EA49B}">
      <dgm:prSet/>
      <dgm:spPr/>
      <dgm:t>
        <a:bodyPr/>
        <a:lstStyle/>
        <a:p>
          <a:endParaRPr lang="zh-CN" altLang="en-US"/>
        </a:p>
      </dgm:t>
    </dgm:pt>
    <dgm:pt modelId="{EBD4E9FA-4654-4824-9897-90D0296F24BD}" type="sibTrans" cxnId="{A06D2822-95E7-45E9-A79C-B7F2BD8EA49B}">
      <dgm:prSet/>
      <dgm:spPr/>
      <dgm:t>
        <a:bodyPr/>
        <a:lstStyle/>
        <a:p>
          <a:endParaRPr lang="zh-CN" altLang="en-US"/>
        </a:p>
      </dgm:t>
    </dgm:pt>
    <dgm:pt modelId="{F5238F15-E6FA-4004-837D-CD1E9F3A7D9B}">
      <dgm:prSet phldrT="[Text]" custT="1"/>
      <dgm:spPr/>
      <dgm:t>
        <a:bodyPr/>
        <a:lstStyle/>
        <a:p>
          <a:r>
            <a:rPr lang="zh-CN" altLang="en-US" sz="1800" kern="1200" dirty="0">
              <a:solidFill>
                <a:prstClr val="black">
                  <a:hueOff val="0"/>
                  <a:satOff val="0"/>
                  <a:lumOff val="0"/>
                  <a:alphaOff val="0"/>
                </a:prstClr>
              </a:solidFill>
              <a:latin typeface="微软雅黑" panose="020B0503020204020204" pitchFamily="34" charset="-122"/>
              <a:ea typeface="微软雅黑" panose="020B0503020204020204" pitchFamily="34" charset="-122"/>
              <a:cs typeface="+mn-cs"/>
            </a:rPr>
            <a:t>并入</a:t>
          </a:r>
        </a:p>
      </dgm:t>
    </dgm:pt>
    <dgm:pt modelId="{0A93C54A-1FD4-439D-9134-11C3D198276B}" type="parTrans" cxnId="{AEF2D1C8-9994-47D7-A733-7884E073FFA3}">
      <dgm:prSet/>
      <dgm:spPr/>
      <dgm:t>
        <a:bodyPr/>
        <a:lstStyle/>
        <a:p>
          <a:endParaRPr lang="zh-CN" altLang="en-US"/>
        </a:p>
      </dgm:t>
    </dgm:pt>
    <dgm:pt modelId="{A45DFEB5-D704-4613-8FE3-16D21E8B72F4}" type="sibTrans" cxnId="{AEF2D1C8-9994-47D7-A733-7884E073FFA3}">
      <dgm:prSet/>
      <dgm:spPr/>
      <dgm:t>
        <a:bodyPr/>
        <a:lstStyle/>
        <a:p>
          <a:endParaRPr lang="zh-CN" altLang="en-US"/>
        </a:p>
      </dgm:t>
    </dgm:pt>
    <dgm:pt modelId="{CA3FD39C-2C8E-4F83-957D-AF22C9E0E6F1}">
      <dgm:prSet phldrT="[Text]" custT="1"/>
      <dgm:spPr/>
      <dgm:t>
        <a:bodyPr/>
        <a:lstStyle/>
        <a:p>
          <a:r>
            <a:rPr lang="zh-CN" altLang="en-US" sz="1200" dirty="0">
              <a:latin typeface="微软雅黑" panose="020B0503020204020204" pitchFamily="34" charset="-122"/>
              <a:ea typeface="微软雅黑" panose="020B0503020204020204" pitchFamily="34" charset="-122"/>
            </a:rPr>
            <a:t>合计应纳个税</a:t>
          </a:r>
          <a:endParaRPr lang="en-US" altLang="zh-CN" sz="1200" dirty="0">
            <a:latin typeface="微软雅黑" panose="020B0503020204020204" pitchFamily="34" charset="-122"/>
            <a:ea typeface="微软雅黑" panose="020B0503020204020204" pitchFamily="34" charset="-122"/>
          </a:endParaRPr>
        </a:p>
        <a:p>
          <a:r>
            <a:rPr lang="en-US" altLang="zh-CN" sz="1200" dirty="0">
              <a:latin typeface="微软雅黑" panose="020B0503020204020204" pitchFamily="34" charset="-122"/>
              <a:ea typeface="微软雅黑" panose="020B0503020204020204" pitchFamily="34" charset="-122"/>
            </a:rPr>
            <a:t>(15000 ×12 +100000-60000) ×20%-16920=27080</a:t>
          </a:r>
          <a:endParaRPr lang="zh-CN" altLang="en-US" sz="1200" dirty="0">
            <a:latin typeface="微软雅黑" panose="020B0503020204020204" pitchFamily="34" charset="-122"/>
            <a:ea typeface="微软雅黑" panose="020B0503020204020204" pitchFamily="34" charset="-122"/>
          </a:endParaRPr>
        </a:p>
      </dgm:t>
    </dgm:pt>
    <dgm:pt modelId="{69444340-9846-4DC0-9E42-CB3E96F8A3F6}" type="parTrans" cxnId="{DB268E99-3F92-402E-91D9-59894BBBED14}">
      <dgm:prSet/>
      <dgm:spPr/>
      <dgm:t>
        <a:bodyPr/>
        <a:lstStyle/>
        <a:p>
          <a:endParaRPr lang="zh-CN" altLang="en-US"/>
        </a:p>
      </dgm:t>
    </dgm:pt>
    <dgm:pt modelId="{477D350E-BCE3-4D03-95E9-1985EDE5847A}" type="sibTrans" cxnId="{DB268E99-3F92-402E-91D9-59894BBBED14}">
      <dgm:prSet/>
      <dgm:spPr/>
      <dgm:t>
        <a:bodyPr/>
        <a:lstStyle/>
        <a:p>
          <a:endParaRPr lang="zh-CN" altLang="en-US"/>
        </a:p>
      </dgm:t>
    </dgm:pt>
    <dgm:pt modelId="{41700774-2715-417C-8001-A95A843EDA19}" type="pres">
      <dgm:prSet presAssocID="{7E073546-7A53-4B18-809B-A9015112FC69}" presName="hierChild1" presStyleCnt="0">
        <dgm:presLayoutVars>
          <dgm:chPref val="1"/>
          <dgm:dir/>
          <dgm:animOne val="branch"/>
          <dgm:animLvl val="lvl"/>
          <dgm:resizeHandles/>
        </dgm:presLayoutVars>
      </dgm:prSet>
      <dgm:spPr/>
    </dgm:pt>
    <dgm:pt modelId="{84A3A9F8-13A4-4F62-B98F-47108B33F7BA}" type="pres">
      <dgm:prSet presAssocID="{B41E99CA-1F04-4B33-AE0A-A25DDA907A0E}" presName="hierRoot1" presStyleCnt="0"/>
      <dgm:spPr/>
    </dgm:pt>
    <dgm:pt modelId="{734B571E-A63D-4C52-86AA-8CD8523F41F6}" type="pres">
      <dgm:prSet presAssocID="{B41E99CA-1F04-4B33-AE0A-A25DDA907A0E}" presName="composite" presStyleCnt="0"/>
      <dgm:spPr/>
    </dgm:pt>
    <dgm:pt modelId="{C0AD6DD0-DFAC-4C1C-A85B-AD6E2DEE778C}" type="pres">
      <dgm:prSet presAssocID="{B41E99CA-1F04-4B33-AE0A-A25DDA907A0E}" presName="background" presStyleLbl="node0" presStyleIdx="0" presStyleCnt="1"/>
      <dgm:spPr/>
    </dgm:pt>
    <dgm:pt modelId="{E538E102-131F-47DB-BCC9-D5F6E61EED65}" type="pres">
      <dgm:prSet presAssocID="{B41E99CA-1F04-4B33-AE0A-A25DDA907A0E}" presName="text" presStyleLbl="fgAcc0" presStyleIdx="0" presStyleCnt="1" custScaleY="71022">
        <dgm:presLayoutVars>
          <dgm:chPref val="3"/>
        </dgm:presLayoutVars>
      </dgm:prSet>
      <dgm:spPr/>
    </dgm:pt>
    <dgm:pt modelId="{1B686B2C-9360-42E7-904B-2FB1590C6DAF}" type="pres">
      <dgm:prSet presAssocID="{B41E99CA-1F04-4B33-AE0A-A25DDA907A0E}" presName="hierChild2" presStyleCnt="0"/>
      <dgm:spPr/>
    </dgm:pt>
    <dgm:pt modelId="{949D91EC-8B38-4549-A93A-23CA82CF2D79}" type="pres">
      <dgm:prSet presAssocID="{2F8533EF-8D63-489F-889F-5644C8734022}" presName="Name10" presStyleLbl="parChTrans1D2" presStyleIdx="0" presStyleCnt="2"/>
      <dgm:spPr/>
    </dgm:pt>
    <dgm:pt modelId="{6BDAAEBB-D0C9-4563-95F7-648963F2ADAB}" type="pres">
      <dgm:prSet presAssocID="{BB900045-1225-4D54-A93B-5AB8EBDF1F29}" presName="hierRoot2" presStyleCnt="0"/>
      <dgm:spPr/>
    </dgm:pt>
    <dgm:pt modelId="{4BB6F5C6-0E26-4C1C-8C90-3680D3F0F662}" type="pres">
      <dgm:prSet presAssocID="{BB900045-1225-4D54-A93B-5AB8EBDF1F29}" presName="composite2" presStyleCnt="0"/>
      <dgm:spPr/>
    </dgm:pt>
    <dgm:pt modelId="{8E34EC53-8208-4DA1-92C9-D035E9B5444A}" type="pres">
      <dgm:prSet presAssocID="{BB900045-1225-4D54-A93B-5AB8EBDF1F29}" presName="background2" presStyleLbl="node2" presStyleIdx="0" presStyleCnt="2"/>
      <dgm:spPr/>
    </dgm:pt>
    <dgm:pt modelId="{096A0A8A-4F69-4E06-A433-40B0F141C683}" type="pres">
      <dgm:prSet presAssocID="{BB900045-1225-4D54-A93B-5AB8EBDF1F29}" presName="text2" presStyleLbl="fgAcc2" presStyleIdx="0" presStyleCnt="2" custScaleX="117258" custScaleY="73928">
        <dgm:presLayoutVars>
          <dgm:chPref val="3"/>
        </dgm:presLayoutVars>
      </dgm:prSet>
      <dgm:spPr/>
    </dgm:pt>
    <dgm:pt modelId="{2DD771DF-BA34-44D0-95C8-05B8A02AA532}" type="pres">
      <dgm:prSet presAssocID="{BB900045-1225-4D54-A93B-5AB8EBDF1F29}" presName="hierChild3" presStyleCnt="0"/>
      <dgm:spPr/>
    </dgm:pt>
    <dgm:pt modelId="{95E04A2D-5833-4FBF-93BC-91645AF756B7}" type="pres">
      <dgm:prSet presAssocID="{9497AE84-AA2A-4E97-AD06-235242292C1B}" presName="Name17" presStyleLbl="parChTrans1D3" presStyleIdx="0" presStyleCnt="3"/>
      <dgm:spPr/>
    </dgm:pt>
    <dgm:pt modelId="{D85F55D1-7D5C-4B08-93B2-11489E6F09ED}" type="pres">
      <dgm:prSet presAssocID="{F969A121-8C27-47B2-B9AF-49531E76C6FA}" presName="hierRoot3" presStyleCnt="0"/>
      <dgm:spPr/>
    </dgm:pt>
    <dgm:pt modelId="{E29EA21A-3B69-4376-9D2D-B03DDFF90C44}" type="pres">
      <dgm:prSet presAssocID="{F969A121-8C27-47B2-B9AF-49531E76C6FA}" presName="composite3" presStyleCnt="0"/>
      <dgm:spPr/>
    </dgm:pt>
    <dgm:pt modelId="{8EB985AF-C658-4259-8F0D-0DC8A6F175CC}" type="pres">
      <dgm:prSet presAssocID="{F969A121-8C27-47B2-B9AF-49531E76C6FA}" presName="background3" presStyleLbl="node3" presStyleIdx="0" presStyleCnt="3"/>
      <dgm:spPr/>
    </dgm:pt>
    <dgm:pt modelId="{AC461502-6E15-477F-90C0-F7F235A588FE}" type="pres">
      <dgm:prSet presAssocID="{F969A121-8C27-47B2-B9AF-49531E76C6FA}" presName="text3" presStyleLbl="fgAcc3" presStyleIdx="0" presStyleCnt="3">
        <dgm:presLayoutVars>
          <dgm:chPref val="3"/>
        </dgm:presLayoutVars>
      </dgm:prSet>
      <dgm:spPr/>
    </dgm:pt>
    <dgm:pt modelId="{068138D8-5611-4E2B-BFE8-06D0243CDFEB}" type="pres">
      <dgm:prSet presAssocID="{F969A121-8C27-47B2-B9AF-49531E76C6FA}" presName="hierChild4" presStyleCnt="0"/>
      <dgm:spPr/>
    </dgm:pt>
    <dgm:pt modelId="{9DF9CF7E-B0FE-4600-BA51-40FE5170CA4F}" type="pres">
      <dgm:prSet presAssocID="{605E2495-B684-4F15-AC76-37E85086938F}" presName="Name17" presStyleLbl="parChTrans1D3" presStyleIdx="1" presStyleCnt="3"/>
      <dgm:spPr/>
    </dgm:pt>
    <dgm:pt modelId="{B448A076-AD9C-44CD-848E-8BEB62C31337}" type="pres">
      <dgm:prSet presAssocID="{BE7CB4F4-4494-4518-AB0C-1753EEFA1F76}" presName="hierRoot3" presStyleCnt="0"/>
      <dgm:spPr/>
    </dgm:pt>
    <dgm:pt modelId="{43B5C998-1C57-4338-8493-BB822900A039}" type="pres">
      <dgm:prSet presAssocID="{BE7CB4F4-4494-4518-AB0C-1753EEFA1F76}" presName="composite3" presStyleCnt="0"/>
      <dgm:spPr/>
    </dgm:pt>
    <dgm:pt modelId="{E0B3BB3D-A963-41DF-8A47-202ECC853E52}" type="pres">
      <dgm:prSet presAssocID="{BE7CB4F4-4494-4518-AB0C-1753EEFA1F76}" presName="background3" presStyleLbl="node3" presStyleIdx="1" presStyleCnt="3"/>
      <dgm:spPr/>
    </dgm:pt>
    <dgm:pt modelId="{94EA0773-6A48-43F4-9C6F-6368DFDE9E91}" type="pres">
      <dgm:prSet presAssocID="{BE7CB4F4-4494-4518-AB0C-1753EEFA1F76}" presName="text3" presStyleLbl="fgAcc3" presStyleIdx="1" presStyleCnt="3" custScaleX="126661">
        <dgm:presLayoutVars>
          <dgm:chPref val="3"/>
        </dgm:presLayoutVars>
      </dgm:prSet>
      <dgm:spPr/>
    </dgm:pt>
    <dgm:pt modelId="{2F3074C9-D3EC-4B63-96E9-1C2227918E88}" type="pres">
      <dgm:prSet presAssocID="{BE7CB4F4-4494-4518-AB0C-1753EEFA1F76}" presName="hierChild4" presStyleCnt="0"/>
      <dgm:spPr/>
    </dgm:pt>
    <dgm:pt modelId="{0A4C9BA0-9434-45E3-9D0F-4EC772403821}" type="pres">
      <dgm:prSet presAssocID="{0A93C54A-1FD4-439D-9134-11C3D198276B}" presName="Name10" presStyleLbl="parChTrans1D2" presStyleIdx="1" presStyleCnt="2"/>
      <dgm:spPr/>
    </dgm:pt>
    <dgm:pt modelId="{635B0A53-480B-4198-ACF7-1917823B276C}" type="pres">
      <dgm:prSet presAssocID="{F5238F15-E6FA-4004-837D-CD1E9F3A7D9B}" presName="hierRoot2" presStyleCnt="0"/>
      <dgm:spPr/>
    </dgm:pt>
    <dgm:pt modelId="{522A0B7D-CE7B-40B4-AF64-446707903FD3}" type="pres">
      <dgm:prSet presAssocID="{F5238F15-E6FA-4004-837D-CD1E9F3A7D9B}" presName="composite2" presStyleCnt="0"/>
      <dgm:spPr/>
    </dgm:pt>
    <dgm:pt modelId="{817A8D3B-A9FB-4B88-B7ED-797A3131AED0}" type="pres">
      <dgm:prSet presAssocID="{F5238F15-E6FA-4004-837D-CD1E9F3A7D9B}" presName="background2" presStyleLbl="node2" presStyleIdx="1" presStyleCnt="2"/>
      <dgm:spPr/>
    </dgm:pt>
    <dgm:pt modelId="{738A09DD-665B-4B97-8939-87860CFF00E1}" type="pres">
      <dgm:prSet presAssocID="{F5238F15-E6FA-4004-837D-CD1E9F3A7D9B}" presName="text2" presStyleLbl="fgAcc2" presStyleIdx="1" presStyleCnt="2" custScaleY="73928">
        <dgm:presLayoutVars>
          <dgm:chPref val="3"/>
        </dgm:presLayoutVars>
      </dgm:prSet>
      <dgm:spPr/>
    </dgm:pt>
    <dgm:pt modelId="{6E1B6BD0-7D39-42B2-812C-DFF0292C63AC}" type="pres">
      <dgm:prSet presAssocID="{F5238F15-E6FA-4004-837D-CD1E9F3A7D9B}" presName="hierChild3" presStyleCnt="0"/>
      <dgm:spPr/>
    </dgm:pt>
    <dgm:pt modelId="{E85C87CD-50B4-4B30-AF2E-1227DD6E1A3E}" type="pres">
      <dgm:prSet presAssocID="{69444340-9846-4DC0-9E42-CB3E96F8A3F6}" presName="Name17" presStyleLbl="parChTrans1D3" presStyleIdx="2" presStyleCnt="3"/>
      <dgm:spPr/>
    </dgm:pt>
    <dgm:pt modelId="{F5098194-E7F8-4FA0-8697-42DBC9C5C4EB}" type="pres">
      <dgm:prSet presAssocID="{CA3FD39C-2C8E-4F83-957D-AF22C9E0E6F1}" presName="hierRoot3" presStyleCnt="0"/>
      <dgm:spPr/>
    </dgm:pt>
    <dgm:pt modelId="{03C61511-9BBA-4234-801C-B930B977C826}" type="pres">
      <dgm:prSet presAssocID="{CA3FD39C-2C8E-4F83-957D-AF22C9E0E6F1}" presName="composite3" presStyleCnt="0"/>
      <dgm:spPr/>
    </dgm:pt>
    <dgm:pt modelId="{54E30BB5-E75A-4683-B4ED-3AD404B04446}" type="pres">
      <dgm:prSet presAssocID="{CA3FD39C-2C8E-4F83-957D-AF22C9E0E6F1}" presName="background3" presStyleLbl="node3" presStyleIdx="2" presStyleCnt="3"/>
      <dgm:spPr/>
    </dgm:pt>
    <dgm:pt modelId="{38B05680-E538-42F8-B6A3-437062C04BD0}" type="pres">
      <dgm:prSet presAssocID="{CA3FD39C-2C8E-4F83-957D-AF22C9E0E6F1}" presName="text3" presStyleLbl="fgAcc3" presStyleIdx="2" presStyleCnt="3">
        <dgm:presLayoutVars>
          <dgm:chPref val="3"/>
        </dgm:presLayoutVars>
      </dgm:prSet>
      <dgm:spPr/>
    </dgm:pt>
    <dgm:pt modelId="{D50F50B7-1F05-481B-B5B5-BEE7043D9B2B}" type="pres">
      <dgm:prSet presAssocID="{CA3FD39C-2C8E-4F83-957D-AF22C9E0E6F1}" presName="hierChild4" presStyleCnt="0"/>
      <dgm:spPr/>
    </dgm:pt>
  </dgm:ptLst>
  <dgm:cxnLst>
    <dgm:cxn modelId="{E0E4D206-AF37-464A-9BDB-0F8D05E1C55E}" type="presOf" srcId="{9497AE84-AA2A-4E97-AD06-235242292C1B}" destId="{95E04A2D-5833-4FBF-93BC-91645AF756B7}" srcOrd="0" destOrd="0" presId="urn:microsoft.com/office/officeart/2005/8/layout/hierarchy1"/>
    <dgm:cxn modelId="{230D560D-6E75-4E6F-9F61-D1EFB8137C0C}" srcId="{7E073546-7A53-4B18-809B-A9015112FC69}" destId="{B41E99CA-1F04-4B33-AE0A-A25DDA907A0E}" srcOrd="0" destOrd="0" parTransId="{F976C7E4-30ED-48FE-8203-845F077E0035}" sibTransId="{C05EAE75-E90A-44C5-B2FA-9F60717B90CC}"/>
    <dgm:cxn modelId="{A3AAD00F-3F3D-4187-A4D1-AEF0DC372C16}" type="presOf" srcId="{F5238F15-E6FA-4004-837D-CD1E9F3A7D9B}" destId="{738A09DD-665B-4B97-8939-87860CFF00E1}" srcOrd="0" destOrd="0" presId="urn:microsoft.com/office/officeart/2005/8/layout/hierarchy1"/>
    <dgm:cxn modelId="{A06D2822-95E7-45E9-A79C-B7F2BD8EA49B}" srcId="{BB900045-1225-4D54-A93B-5AB8EBDF1F29}" destId="{BE7CB4F4-4494-4518-AB0C-1753EEFA1F76}" srcOrd="1" destOrd="0" parTransId="{605E2495-B684-4F15-AC76-37E85086938F}" sibTransId="{EBD4E9FA-4654-4824-9897-90D0296F24BD}"/>
    <dgm:cxn modelId="{1AFE9333-78B2-4B74-8875-006987B56750}" type="presOf" srcId="{B41E99CA-1F04-4B33-AE0A-A25DDA907A0E}" destId="{E538E102-131F-47DB-BCC9-D5F6E61EED65}" srcOrd="0" destOrd="0" presId="urn:microsoft.com/office/officeart/2005/8/layout/hierarchy1"/>
    <dgm:cxn modelId="{F4CB8D3C-2767-4005-AE5A-9E0F09D570DE}" type="presOf" srcId="{CA3FD39C-2C8E-4F83-957D-AF22C9E0E6F1}" destId="{38B05680-E538-42F8-B6A3-437062C04BD0}" srcOrd="0" destOrd="0" presId="urn:microsoft.com/office/officeart/2005/8/layout/hierarchy1"/>
    <dgm:cxn modelId="{836E0A5F-DCDD-4256-A152-A9106507C060}" type="presOf" srcId="{0A93C54A-1FD4-439D-9134-11C3D198276B}" destId="{0A4C9BA0-9434-45E3-9D0F-4EC772403821}" srcOrd="0" destOrd="0" presId="urn:microsoft.com/office/officeart/2005/8/layout/hierarchy1"/>
    <dgm:cxn modelId="{C64C2E60-4FF9-4AEF-B45D-9506D629CE3E}" type="presOf" srcId="{BB900045-1225-4D54-A93B-5AB8EBDF1F29}" destId="{096A0A8A-4F69-4E06-A433-40B0F141C683}" srcOrd="0" destOrd="0" presId="urn:microsoft.com/office/officeart/2005/8/layout/hierarchy1"/>
    <dgm:cxn modelId="{BC80B966-09B3-4161-8F9C-1304DD3A4810}" srcId="{BB900045-1225-4D54-A93B-5AB8EBDF1F29}" destId="{F969A121-8C27-47B2-B9AF-49531E76C6FA}" srcOrd="0" destOrd="0" parTransId="{9497AE84-AA2A-4E97-AD06-235242292C1B}" sibTransId="{40945783-893F-4182-9B2D-82C8E02A5C3A}"/>
    <dgm:cxn modelId="{2C758B6B-5D24-415C-B454-E8E98B66C721}" type="presOf" srcId="{BE7CB4F4-4494-4518-AB0C-1753EEFA1F76}" destId="{94EA0773-6A48-43F4-9C6F-6368DFDE9E91}" srcOrd="0" destOrd="0" presId="urn:microsoft.com/office/officeart/2005/8/layout/hierarchy1"/>
    <dgm:cxn modelId="{2AF13778-EC49-4B9A-A73C-5B5BAC90B7A8}" type="presOf" srcId="{7E073546-7A53-4B18-809B-A9015112FC69}" destId="{41700774-2715-417C-8001-A95A843EDA19}" srcOrd="0" destOrd="0" presId="urn:microsoft.com/office/officeart/2005/8/layout/hierarchy1"/>
    <dgm:cxn modelId="{DB268E99-3F92-402E-91D9-59894BBBED14}" srcId="{F5238F15-E6FA-4004-837D-CD1E9F3A7D9B}" destId="{CA3FD39C-2C8E-4F83-957D-AF22C9E0E6F1}" srcOrd="0" destOrd="0" parTransId="{69444340-9846-4DC0-9E42-CB3E96F8A3F6}" sibTransId="{477D350E-BCE3-4D03-95E9-1985EDE5847A}"/>
    <dgm:cxn modelId="{A6BF9E9A-7ED7-4617-B6E6-35D577488A88}" type="presOf" srcId="{69444340-9846-4DC0-9E42-CB3E96F8A3F6}" destId="{E85C87CD-50B4-4B30-AF2E-1227DD6E1A3E}" srcOrd="0" destOrd="0" presId="urn:microsoft.com/office/officeart/2005/8/layout/hierarchy1"/>
    <dgm:cxn modelId="{0CDD629C-74A3-4C52-B141-935BED669E10}" type="presOf" srcId="{605E2495-B684-4F15-AC76-37E85086938F}" destId="{9DF9CF7E-B0FE-4600-BA51-40FE5170CA4F}" srcOrd="0" destOrd="0" presId="urn:microsoft.com/office/officeart/2005/8/layout/hierarchy1"/>
    <dgm:cxn modelId="{C3DAF1BB-CA81-4177-951C-790CD32BF9B8}" srcId="{B41E99CA-1F04-4B33-AE0A-A25DDA907A0E}" destId="{BB900045-1225-4D54-A93B-5AB8EBDF1F29}" srcOrd="0" destOrd="0" parTransId="{2F8533EF-8D63-489F-889F-5644C8734022}" sibTransId="{CDBD9D1E-9DEC-45E3-902E-09D4216DC4CC}"/>
    <dgm:cxn modelId="{AEF2D1C8-9994-47D7-A733-7884E073FFA3}" srcId="{B41E99CA-1F04-4B33-AE0A-A25DDA907A0E}" destId="{F5238F15-E6FA-4004-837D-CD1E9F3A7D9B}" srcOrd="1" destOrd="0" parTransId="{0A93C54A-1FD4-439D-9134-11C3D198276B}" sibTransId="{A45DFEB5-D704-4613-8FE3-16D21E8B72F4}"/>
    <dgm:cxn modelId="{D2F6F9D2-D598-4190-BCE7-A7966DA22C78}" type="presOf" srcId="{F969A121-8C27-47B2-B9AF-49531E76C6FA}" destId="{AC461502-6E15-477F-90C0-F7F235A588FE}" srcOrd="0" destOrd="0" presId="urn:microsoft.com/office/officeart/2005/8/layout/hierarchy1"/>
    <dgm:cxn modelId="{360EC4EF-1ABE-4D21-8697-C458442CE66F}" type="presOf" srcId="{2F8533EF-8D63-489F-889F-5644C8734022}" destId="{949D91EC-8B38-4549-A93A-23CA82CF2D79}" srcOrd="0" destOrd="0" presId="urn:microsoft.com/office/officeart/2005/8/layout/hierarchy1"/>
    <dgm:cxn modelId="{A6F634B7-62E1-4B02-95BF-8D34A8069293}" type="presParOf" srcId="{41700774-2715-417C-8001-A95A843EDA19}" destId="{84A3A9F8-13A4-4F62-B98F-47108B33F7BA}" srcOrd="0" destOrd="0" presId="urn:microsoft.com/office/officeart/2005/8/layout/hierarchy1"/>
    <dgm:cxn modelId="{22EE101E-8D4F-40AD-955D-3CC7F433FBA6}" type="presParOf" srcId="{84A3A9F8-13A4-4F62-B98F-47108B33F7BA}" destId="{734B571E-A63D-4C52-86AA-8CD8523F41F6}" srcOrd="0" destOrd="0" presId="urn:microsoft.com/office/officeart/2005/8/layout/hierarchy1"/>
    <dgm:cxn modelId="{49923261-FE7D-45AD-BF37-3A30E5944D7C}" type="presParOf" srcId="{734B571E-A63D-4C52-86AA-8CD8523F41F6}" destId="{C0AD6DD0-DFAC-4C1C-A85B-AD6E2DEE778C}" srcOrd="0" destOrd="0" presId="urn:microsoft.com/office/officeart/2005/8/layout/hierarchy1"/>
    <dgm:cxn modelId="{F4EA6829-08D1-49B1-B52E-A3321EA4F6DE}" type="presParOf" srcId="{734B571E-A63D-4C52-86AA-8CD8523F41F6}" destId="{E538E102-131F-47DB-BCC9-D5F6E61EED65}" srcOrd="1" destOrd="0" presId="urn:microsoft.com/office/officeart/2005/8/layout/hierarchy1"/>
    <dgm:cxn modelId="{F563D1A8-2419-46F5-9305-42E2525D8EF9}" type="presParOf" srcId="{84A3A9F8-13A4-4F62-B98F-47108B33F7BA}" destId="{1B686B2C-9360-42E7-904B-2FB1590C6DAF}" srcOrd="1" destOrd="0" presId="urn:microsoft.com/office/officeart/2005/8/layout/hierarchy1"/>
    <dgm:cxn modelId="{CF99CC24-D106-4D8C-8593-EE7667FC8959}" type="presParOf" srcId="{1B686B2C-9360-42E7-904B-2FB1590C6DAF}" destId="{949D91EC-8B38-4549-A93A-23CA82CF2D79}" srcOrd="0" destOrd="0" presId="urn:microsoft.com/office/officeart/2005/8/layout/hierarchy1"/>
    <dgm:cxn modelId="{DE4B19C2-DFDD-42F9-8B5F-C2480FA50AE1}" type="presParOf" srcId="{1B686B2C-9360-42E7-904B-2FB1590C6DAF}" destId="{6BDAAEBB-D0C9-4563-95F7-648963F2ADAB}" srcOrd="1" destOrd="0" presId="urn:microsoft.com/office/officeart/2005/8/layout/hierarchy1"/>
    <dgm:cxn modelId="{56BFF94B-21D6-45F0-986C-7AEE7A467D7D}" type="presParOf" srcId="{6BDAAEBB-D0C9-4563-95F7-648963F2ADAB}" destId="{4BB6F5C6-0E26-4C1C-8C90-3680D3F0F662}" srcOrd="0" destOrd="0" presId="urn:microsoft.com/office/officeart/2005/8/layout/hierarchy1"/>
    <dgm:cxn modelId="{82CEE493-0EF2-4A9B-B766-756ABABC7903}" type="presParOf" srcId="{4BB6F5C6-0E26-4C1C-8C90-3680D3F0F662}" destId="{8E34EC53-8208-4DA1-92C9-D035E9B5444A}" srcOrd="0" destOrd="0" presId="urn:microsoft.com/office/officeart/2005/8/layout/hierarchy1"/>
    <dgm:cxn modelId="{7444B5B9-C680-417D-B6CF-3CF3A60747A9}" type="presParOf" srcId="{4BB6F5C6-0E26-4C1C-8C90-3680D3F0F662}" destId="{096A0A8A-4F69-4E06-A433-40B0F141C683}" srcOrd="1" destOrd="0" presId="urn:microsoft.com/office/officeart/2005/8/layout/hierarchy1"/>
    <dgm:cxn modelId="{F38D2914-9714-4542-9CF5-10C4469A8F73}" type="presParOf" srcId="{6BDAAEBB-D0C9-4563-95F7-648963F2ADAB}" destId="{2DD771DF-BA34-44D0-95C8-05B8A02AA532}" srcOrd="1" destOrd="0" presId="urn:microsoft.com/office/officeart/2005/8/layout/hierarchy1"/>
    <dgm:cxn modelId="{1C1D079D-6D40-4E1C-97A5-65C6A4332C95}" type="presParOf" srcId="{2DD771DF-BA34-44D0-95C8-05B8A02AA532}" destId="{95E04A2D-5833-4FBF-93BC-91645AF756B7}" srcOrd="0" destOrd="0" presId="urn:microsoft.com/office/officeart/2005/8/layout/hierarchy1"/>
    <dgm:cxn modelId="{95DE96D3-53DE-4638-835B-D0DFC3DF9589}" type="presParOf" srcId="{2DD771DF-BA34-44D0-95C8-05B8A02AA532}" destId="{D85F55D1-7D5C-4B08-93B2-11489E6F09ED}" srcOrd="1" destOrd="0" presId="urn:microsoft.com/office/officeart/2005/8/layout/hierarchy1"/>
    <dgm:cxn modelId="{E209F3B2-2E5C-40D9-A150-6E6556BB6484}" type="presParOf" srcId="{D85F55D1-7D5C-4B08-93B2-11489E6F09ED}" destId="{E29EA21A-3B69-4376-9D2D-B03DDFF90C44}" srcOrd="0" destOrd="0" presId="urn:microsoft.com/office/officeart/2005/8/layout/hierarchy1"/>
    <dgm:cxn modelId="{ECB7EC54-0EBD-499F-BF5A-4B83ED351E04}" type="presParOf" srcId="{E29EA21A-3B69-4376-9D2D-B03DDFF90C44}" destId="{8EB985AF-C658-4259-8F0D-0DC8A6F175CC}" srcOrd="0" destOrd="0" presId="urn:microsoft.com/office/officeart/2005/8/layout/hierarchy1"/>
    <dgm:cxn modelId="{487C2C91-8C83-48DD-A74A-EA43AB99E190}" type="presParOf" srcId="{E29EA21A-3B69-4376-9D2D-B03DDFF90C44}" destId="{AC461502-6E15-477F-90C0-F7F235A588FE}" srcOrd="1" destOrd="0" presId="urn:microsoft.com/office/officeart/2005/8/layout/hierarchy1"/>
    <dgm:cxn modelId="{9E2008DF-E9D4-43B7-A1E1-6D764937C38F}" type="presParOf" srcId="{D85F55D1-7D5C-4B08-93B2-11489E6F09ED}" destId="{068138D8-5611-4E2B-BFE8-06D0243CDFEB}" srcOrd="1" destOrd="0" presId="urn:microsoft.com/office/officeart/2005/8/layout/hierarchy1"/>
    <dgm:cxn modelId="{FF3A507D-16CD-4ABF-A751-353D36E0F2FB}" type="presParOf" srcId="{2DD771DF-BA34-44D0-95C8-05B8A02AA532}" destId="{9DF9CF7E-B0FE-4600-BA51-40FE5170CA4F}" srcOrd="2" destOrd="0" presId="urn:microsoft.com/office/officeart/2005/8/layout/hierarchy1"/>
    <dgm:cxn modelId="{4FCE4CC1-8393-4232-864C-4F656184864C}" type="presParOf" srcId="{2DD771DF-BA34-44D0-95C8-05B8A02AA532}" destId="{B448A076-AD9C-44CD-848E-8BEB62C31337}" srcOrd="3" destOrd="0" presId="urn:microsoft.com/office/officeart/2005/8/layout/hierarchy1"/>
    <dgm:cxn modelId="{0D425FE4-124D-4BAD-9C2D-CEA81BBC78BE}" type="presParOf" srcId="{B448A076-AD9C-44CD-848E-8BEB62C31337}" destId="{43B5C998-1C57-4338-8493-BB822900A039}" srcOrd="0" destOrd="0" presId="urn:microsoft.com/office/officeart/2005/8/layout/hierarchy1"/>
    <dgm:cxn modelId="{EBBA25C3-77F4-4E40-BCF2-C47A312F4A3D}" type="presParOf" srcId="{43B5C998-1C57-4338-8493-BB822900A039}" destId="{E0B3BB3D-A963-41DF-8A47-202ECC853E52}" srcOrd="0" destOrd="0" presId="urn:microsoft.com/office/officeart/2005/8/layout/hierarchy1"/>
    <dgm:cxn modelId="{A28D5005-37DA-4FBB-BF5C-6CE12EBA9B08}" type="presParOf" srcId="{43B5C998-1C57-4338-8493-BB822900A039}" destId="{94EA0773-6A48-43F4-9C6F-6368DFDE9E91}" srcOrd="1" destOrd="0" presId="urn:microsoft.com/office/officeart/2005/8/layout/hierarchy1"/>
    <dgm:cxn modelId="{48CCA452-3BCE-433A-995E-EAAD9AE9ECD9}" type="presParOf" srcId="{B448A076-AD9C-44CD-848E-8BEB62C31337}" destId="{2F3074C9-D3EC-4B63-96E9-1C2227918E88}" srcOrd="1" destOrd="0" presId="urn:microsoft.com/office/officeart/2005/8/layout/hierarchy1"/>
    <dgm:cxn modelId="{A997888F-F1DD-41B7-B328-C189E569A1FC}" type="presParOf" srcId="{1B686B2C-9360-42E7-904B-2FB1590C6DAF}" destId="{0A4C9BA0-9434-45E3-9D0F-4EC772403821}" srcOrd="2" destOrd="0" presId="urn:microsoft.com/office/officeart/2005/8/layout/hierarchy1"/>
    <dgm:cxn modelId="{A219F354-598B-4BE3-B6D6-B090FC44EF01}" type="presParOf" srcId="{1B686B2C-9360-42E7-904B-2FB1590C6DAF}" destId="{635B0A53-480B-4198-ACF7-1917823B276C}" srcOrd="3" destOrd="0" presId="urn:microsoft.com/office/officeart/2005/8/layout/hierarchy1"/>
    <dgm:cxn modelId="{802C4464-CE49-426C-A5B0-BEE3B1355041}" type="presParOf" srcId="{635B0A53-480B-4198-ACF7-1917823B276C}" destId="{522A0B7D-CE7B-40B4-AF64-446707903FD3}" srcOrd="0" destOrd="0" presId="urn:microsoft.com/office/officeart/2005/8/layout/hierarchy1"/>
    <dgm:cxn modelId="{5D8B3CFE-C783-4754-AED8-74D3A5FE39D0}" type="presParOf" srcId="{522A0B7D-CE7B-40B4-AF64-446707903FD3}" destId="{817A8D3B-A9FB-4B88-B7ED-797A3131AED0}" srcOrd="0" destOrd="0" presId="urn:microsoft.com/office/officeart/2005/8/layout/hierarchy1"/>
    <dgm:cxn modelId="{1118927D-EBBC-454C-80D0-088E02DE4B7A}" type="presParOf" srcId="{522A0B7D-CE7B-40B4-AF64-446707903FD3}" destId="{738A09DD-665B-4B97-8939-87860CFF00E1}" srcOrd="1" destOrd="0" presId="urn:microsoft.com/office/officeart/2005/8/layout/hierarchy1"/>
    <dgm:cxn modelId="{4907DF97-AECF-40DF-BF7F-013E186BFFCA}" type="presParOf" srcId="{635B0A53-480B-4198-ACF7-1917823B276C}" destId="{6E1B6BD0-7D39-42B2-812C-DFF0292C63AC}" srcOrd="1" destOrd="0" presId="urn:microsoft.com/office/officeart/2005/8/layout/hierarchy1"/>
    <dgm:cxn modelId="{A89C986E-4CDF-48E9-85DC-DDED9EB41C56}" type="presParOf" srcId="{6E1B6BD0-7D39-42B2-812C-DFF0292C63AC}" destId="{E85C87CD-50B4-4B30-AF2E-1227DD6E1A3E}" srcOrd="0" destOrd="0" presId="urn:microsoft.com/office/officeart/2005/8/layout/hierarchy1"/>
    <dgm:cxn modelId="{BFDB8CDC-C5FC-48FE-B546-7F837BC64FDA}" type="presParOf" srcId="{6E1B6BD0-7D39-42B2-812C-DFF0292C63AC}" destId="{F5098194-E7F8-4FA0-8697-42DBC9C5C4EB}" srcOrd="1" destOrd="0" presId="urn:microsoft.com/office/officeart/2005/8/layout/hierarchy1"/>
    <dgm:cxn modelId="{0063407E-87E4-4728-A517-8AAE7B2CD78C}" type="presParOf" srcId="{F5098194-E7F8-4FA0-8697-42DBC9C5C4EB}" destId="{03C61511-9BBA-4234-801C-B930B977C826}" srcOrd="0" destOrd="0" presId="urn:microsoft.com/office/officeart/2005/8/layout/hierarchy1"/>
    <dgm:cxn modelId="{D6FFE726-D6D3-4390-A33F-A1D8D618508C}" type="presParOf" srcId="{03C61511-9BBA-4234-801C-B930B977C826}" destId="{54E30BB5-E75A-4683-B4ED-3AD404B04446}" srcOrd="0" destOrd="0" presId="urn:microsoft.com/office/officeart/2005/8/layout/hierarchy1"/>
    <dgm:cxn modelId="{A25E0468-8779-442C-9555-2DC6F310B785}" type="presParOf" srcId="{03C61511-9BBA-4234-801C-B930B977C826}" destId="{38B05680-E538-42F8-B6A3-437062C04BD0}" srcOrd="1" destOrd="0" presId="urn:microsoft.com/office/officeart/2005/8/layout/hierarchy1"/>
    <dgm:cxn modelId="{FEB9D4AA-23A8-4E95-8E9E-71B735E144F6}" type="presParOf" srcId="{F5098194-E7F8-4FA0-8697-42DBC9C5C4EB}" destId="{D50F50B7-1F05-481B-B5B5-BEE7043D9B2B}"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D3E9073-488D-4EC9-94D1-14D11121C4C1}" type="doc">
      <dgm:prSet loTypeId="urn:microsoft.com/office/officeart/2005/8/layout/equation1" loCatId="process" qsTypeId="urn:microsoft.com/office/officeart/2005/8/quickstyle/simple1" qsCatId="simple" csTypeId="urn:microsoft.com/office/officeart/2005/8/colors/colorful1" csCatId="colorful" phldr="1"/>
      <dgm:spPr/>
      <dgm:t>
        <a:bodyPr/>
        <a:lstStyle/>
        <a:p>
          <a:endParaRPr lang="zh-CN" altLang="en-US"/>
        </a:p>
      </dgm:t>
    </dgm:pt>
    <dgm:pt modelId="{1B33F409-5919-4510-84AA-362790A9E5F3}">
      <dgm:prSet phldrT="[文本]" custT="1"/>
      <dgm:spPr/>
      <dgm:t>
        <a:bodyPr/>
        <a:lstStyle/>
        <a:p>
          <a:r>
            <a:rPr lang="zh-CN" altLang="en-US" sz="1800" dirty="0">
              <a:latin typeface="微软雅黑" panose="020B0503020204020204" pitchFamily="34" charset="-122"/>
              <a:ea typeface="微软雅黑" panose="020B0503020204020204" pitchFamily="34" charset="-122"/>
            </a:rPr>
            <a:t>工资薪金所得</a:t>
          </a:r>
        </a:p>
      </dgm:t>
    </dgm:pt>
    <dgm:pt modelId="{4134A436-6DC1-4C31-BE2F-32F7F3989E84}" type="parTrans" cxnId="{C645FEDB-A1E0-4299-851E-3FB5B45500DD}">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40B6000D-9C06-470F-AE3E-2FE78AC11479}" type="sibTrans" cxnId="{C645FEDB-A1E0-4299-851E-3FB5B45500DD}">
      <dgm:prSet custT="1"/>
      <dgm:spPr/>
      <dgm:t>
        <a:bodyPr/>
        <a:lstStyle/>
        <a:p>
          <a:endParaRPr lang="zh-CN" altLang="en-US" sz="1800">
            <a:latin typeface="微软雅黑" panose="020B0503020204020204" pitchFamily="34" charset="-122"/>
            <a:ea typeface="微软雅黑" panose="020B0503020204020204" pitchFamily="34" charset="-122"/>
          </a:endParaRPr>
        </a:p>
      </dgm:t>
    </dgm:pt>
    <dgm:pt modelId="{3F40AB02-4F90-47A6-A5DB-17895B76FDB5}">
      <dgm:prSet phldrT="[文本]" custT="1"/>
      <dgm:spPr/>
      <dgm:t>
        <a:bodyPr/>
        <a:lstStyle/>
        <a:p>
          <a:r>
            <a:rPr lang="zh-CN" altLang="en-US" sz="1800" dirty="0">
              <a:latin typeface="微软雅黑" panose="020B0503020204020204" pitchFamily="34" charset="-122"/>
              <a:ea typeface="微软雅黑" panose="020B0503020204020204" pitchFamily="34" charset="-122"/>
            </a:rPr>
            <a:t>劳务报酬所得</a:t>
          </a:r>
        </a:p>
      </dgm:t>
    </dgm:pt>
    <dgm:pt modelId="{9A93A5B0-8C28-48DC-9715-1B79805548F4}" type="parTrans" cxnId="{7167E82F-2891-4E62-B085-6955CB1802E9}">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436592D9-1F11-44CA-82FF-1375637C96F8}" type="sibTrans" cxnId="{7167E82F-2891-4E62-B085-6955CB1802E9}">
      <dgm:prSet custT="1"/>
      <dgm:spPr/>
      <dgm:t>
        <a:bodyPr/>
        <a:lstStyle/>
        <a:p>
          <a:endParaRPr lang="zh-CN" altLang="en-US" sz="1800">
            <a:latin typeface="微软雅黑" panose="020B0503020204020204" pitchFamily="34" charset="-122"/>
            <a:ea typeface="微软雅黑" panose="020B0503020204020204" pitchFamily="34" charset="-122"/>
          </a:endParaRPr>
        </a:p>
      </dgm:t>
    </dgm:pt>
    <dgm:pt modelId="{763004E6-4FA6-43C6-8970-16A0EB02F7AF}">
      <dgm:prSet phldrT="[文本]" custT="1"/>
      <dgm:spPr/>
      <dgm:t>
        <a:bodyPr/>
        <a:lstStyle/>
        <a:p>
          <a:r>
            <a:rPr lang="zh-CN" altLang="en-US" sz="1800" dirty="0">
              <a:latin typeface="微软雅黑" panose="020B0503020204020204" pitchFamily="34" charset="-122"/>
              <a:ea typeface="微软雅黑" panose="020B0503020204020204" pitchFamily="34" charset="-122"/>
            </a:rPr>
            <a:t>综合所得</a:t>
          </a:r>
        </a:p>
      </dgm:t>
    </dgm:pt>
    <dgm:pt modelId="{D003A887-7EEA-40EF-9292-F11A283A715D}" type="parTrans" cxnId="{A44CF3B2-92E5-4938-A781-6ADD108C86E5}">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F03192A1-FC85-4967-A76A-B7B7F1E94867}" type="sibTrans" cxnId="{A44CF3B2-92E5-4938-A781-6ADD108C86E5}">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C88F5F63-0E20-487D-A8FC-F5212890CE64}">
      <dgm:prSet custT="1"/>
      <dgm:spPr/>
      <dgm:t>
        <a:bodyPr/>
        <a:lstStyle/>
        <a:p>
          <a:r>
            <a:rPr lang="zh-CN" altLang="en-US" sz="1800" dirty="0">
              <a:latin typeface="微软雅黑" panose="020B0503020204020204" pitchFamily="34" charset="-122"/>
              <a:ea typeface="微软雅黑" panose="020B0503020204020204" pitchFamily="34" charset="-122"/>
            </a:rPr>
            <a:t>稿酬所得</a:t>
          </a:r>
        </a:p>
      </dgm:t>
    </dgm:pt>
    <dgm:pt modelId="{3134692D-F353-43C2-85CE-48B33AB1F8EE}" type="parTrans" cxnId="{EAAF902B-1AF4-4822-9A9D-3192B055D70B}">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7803213C-8906-46E7-B882-06EE60D120F6}" type="sibTrans" cxnId="{EAAF902B-1AF4-4822-9A9D-3192B055D70B}">
      <dgm:prSet custT="1"/>
      <dgm:spPr/>
      <dgm:t>
        <a:bodyPr/>
        <a:lstStyle/>
        <a:p>
          <a:endParaRPr lang="zh-CN" altLang="en-US" sz="1800">
            <a:latin typeface="微软雅黑" panose="020B0503020204020204" pitchFamily="34" charset="-122"/>
            <a:ea typeface="微软雅黑" panose="020B0503020204020204" pitchFamily="34" charset="-122"/>
          </a:endParaRPr>
        </a:p>
      </dgm:t>
    </dgm:pt>
    <dgm:pt modelId="{CF4B752B-98AB-45B6-8347-1D7BDBCA0D7A}">
      <dgm:prSet/>
      <dgm:spPr/>
      <dgm:t>
        <a:bodyPr/>
        <a:lstStyle/>
        <a:p>
          <a:r>
            <a:rPr lang="zh-CN" altLang="en-US" dirty="0">
              <a:latin typeface="微软雅黑" panose="020B0503020204020204" pitchFamily="34" charset="-122"/>
              <a:ea typeface="微软雅黑" panose="020B0503020204020204" pitchFamily="34" charset="-122"/>
            </a:rPr>
            <a:t>特许权使用费所得</a:t>
          </a:r>
        </a:p>
      </dgm:t>
    </dgm:pt>
    <dgm:pt modelId="{37A3B3E4-05F7-44E2-8668-03378E8A1C3B}" type="parTrans" cxnId="{EF78B5D0-81FB-412B-9A8A-BBD4A4755266}">
      <dgm:prSet/>
      <dgm:spPr/>
      <dgm:t>
        <a:bodyPr/>
        <a:lstStyle/>
        <a:p>
          <a:endParaRPr lang="zh-CN" altLang="en-US">
            <a:latin typeface="微软雅黑" panose="020B0503020204020204" pitchFamily="34" charset="-122"/>
            <a:ea typeface="微软雅黑" panose="020B0503020204020204" pitchFamily="34" charset="-122"/>
          </a:endParaRPr>
        </a:p>
      </dgm:t>
    </dgm:pt>
    <dgm:pt modelId="{7CCBC08C-6EBA-475C-A969-90F43952923C}" type="sibTrans" cxnId="{EF78B5D0-81FB-412B-9A8A-BBD4A4755266}">
      <dgm:prSet/>
      <dgm:spPr/>
      <dgm:t>
        <a:bodyPr/>
        <a:lstStyle/>
        <a:p>
          <a:endParaRPr lang="zh-CN" altLang="en-US">
            <a:latin typeface="微软雅黑" panose="020B0503020204020204" pitchFamily="34" charset="-122"/>
            <a:ea typeface="微软雅黑" panose="020B0503020204020204" pitchFamily="34" charset="-122"/>
          </a:endParaRPr>
        </a:p>
      </dgm:t>
    </dgm:pt>
    <dgm:pt modelId="{7AB441B4-5C51-47FF-9F70-1534508FDDD7}" type="pres">
      <dgm:prSet presAssocID="{6D3E9073-488D-4EC9-94D1-14D11121C4C1}" presName="linearFlow" presStyleCnt="0">
        <dgm:presLayoutVars>
          <dgm:dir/>
          <dgm:resizeHandles val="exact"/>
        </dgm:presLayoutVars>
      </dgm:prSet>
      <dgm:spPr/>
    </dgm:pt>
    <dgm:pt modelId="{923D6760-CDE7-446D-A27A-22825EAEDAC5}" type="pres">
      <dgm:prSet presAssocID="{1B33F409-5919-4510-84AA-362790A9E5F3}" presName="node" presStyleLbl="node1" presStyleIdx="0" presStyleCnt="5" custScaleY="160835">
        <dgm:presLayoutVars>
          <dgm:bulletEnabled val="1"/>
        </dgm:presLayoutVars>
      </dgm:prSet>
      <dgm:spPr/>
    </dgm:pt>
    <dgm:pt modelId="{C09F7F02-5E1D-4675-BAEC-203E5C44263C}" type="pres">
      <dgm:prSet presAssocID="{40B6000D-9C06-470F-AE3E-2FE78AC11479}" presName="spacerL" presStyleCnt="0"/>
      <dgm:spPr/>
    </dgm:pt>
    <dgm:pt modelId="{AEA6A691-81C3-4FC5-ADE1-BE95365FEFE2}" type="pres">
      <dgm:prSet presAssocID="{40B6000D-9C06-470F-AE3E-2FE78AC11479}" presName="sibTrans" presStyleLbl="sibTrans2D1" presStyleIdx="0" presStyleCnt="4"/>
      <dgm:spPr>
        <a:prstGeom prst="mathPlus">
          <a:avLst/>
        </a:prstGeom>
      </dgm:spPr>
    </dgm:pt>
    <dgm:pt modelId="{EC235179-D018-41F4-8D40-99EDC8C1DC2C}" type="pres">
      <dgm:prSet presAssocID="{40B6000D-9C06-470F-AE3E-2FE78AC11479}" presName="spacerR" presStyleCnt="0"/>
      <dgm:spPr/>
    </dgm:pt>
    <dgm:pt modelId="{A438394D-BFAF-4CA5-BD10-EEE9C830EEF5}" type="pres">
      <dgm:prSet presAssocID="{3F40AB02-4F90-47A6-A5DB-17895B76FDB5}" presName="node" presStyleLbl="node1" presStyleIdx="1" presStyleCnt="5" custScaleY="144619">
        <dgm:presLayoutVars>
          <dgm:bulletEnabled val="1"/>
        </dgm:presLayoutVars>
      </dgm:prSet>
      <dgm:spPr/>
    </dgm:pt>
    <dgm:pt modelId="{B67EBCCB-1B1A-450A-8C34-117564603941}" type="pres">
      <dgm:prSet presAssocID="{436592D9-1F11-44CA-82FF-1375637C96F8}" presName="spacerL" presStyleCnt="0"/>
      <dgm:spPr/>
    </dgm:pt>
    <dgm:pt modelId="{69E5CCAD-48A9-45EF-9BF8-6C7A4D54662C}" type="pres">
      <dgm:prSet presAssocID="{436592D9-1F11-44CA-82FF-1375637C96F8}" presName="sibTrans" presStyleLbl="sibTrans2D1" presStyleIdx="1" presStyleCnt="4"/>
      <dgm:spPr>
        <a:prstGeom prst="mathPlus">
          <a:avLst/>
        </a:prstGeom>
      </dgm:spPr>
    </dgm:pt>
    <dgm:pt modelId="{1FDF233B-F16F-40EC-AD03-9247BEF64B2C}" type="pres">
      <dgm:prSet presAssocID="{436592D9-1F11-44CA-82FF-1375637C96F8}" presName="spacerR" presStyleCnt="0"/>
      <dgm:spPr/>
    </dgm:pt>
    <dgm:pt modelId="{06616234-0983-4702-99AB-381F0219FB43}" type="pres">
      <dgm:prSet presAssocID="{C88F5F63-0E20-487D-A8FC-F5212890CE64}" presName="node" presStyleLbl="node1" presStyleIdx="2" presStyleCnt="5" custScaleY="133886">
        <dgm:presLayoutVars>
          <dgm:bulletEnabled val="1"/>
        </dgm:presLayoutVars>
      </dgm:prSet>
      <dgm:spPr/>
    </dgm:pt>
    <dgm:pt modelId="{F8298086-CB23-403D-AFED-A1737C306082}" type="pres">
      <dgm:prSet presAssocID="{7803213C-8906-46E7-B882-06EE60D120F6}" presName="spacerL" presStyleCnt="0"/>
      <dgm:spPr/>
    </dgm:pt>
    <dgm:pt modelId="{D694A66B-724E-46CF-A81E-A01FCA8E82D8}" type="pres">
      <dgm:prSet presAssocID="{7803213C-8906-46E7-B882-06EE60D120F6}" presName="sibTrans" presStyleLbl="sibTrans2D1" presStyleIdx="2" presStyleCnt="4"/>
      <dgm:spPr/>
    </dgm:pt>
    <dgm:pt modelId="{E318A842-DAD4-4F9D-AF7C-40C0C34462C2}" type="pres">
      <dgm:prSet presAssocID="{7803213C-8906-46E7-B882-06EE60D120F6}" presName="spacerR" presStyleCnt="0"/>
      <dgm:spPr/>
    </dgm:pt>
    <dgm:pt modelId="{ABA409A6-A7EB-4E8C-9F10-8C9ED1680259}" type="pres">
      <dgm:prSet presAssocID="{CF4B752B-98AB-45B6-8347-1D7BDBCA0D7A}" presName="node" presStyleLbl="node1" presStyleIdx="3" presStyleCnt="5" custScaleY="131813">
        <dgm:presLayoutVars>
          <dgm:bulletEnabled val="1"/>
        </dgm:presLayoutVars>
      </dgm:prSet>
      <dgm:spPr/>
    </dgm:pt>
    <dgm:pt modelId="{9A32D1EE-9900-46D7-B34F-9D88EF762522}" type="pres">
      <dgm:prSet presAssocID="{7CCBC08C-6EBA-475C-A969-90F43952923C}" presName="spacerL" presStyleCnt="0"/>
      <dgm:spPr/>
    </dgm:pt>
    <dgm:pt modelId="{0FED4ACA-F4E5-4A6B-B0E5-265D86F4579A}" type="pres">
      <dgm:prSet presAssocID="{7CCBC08C-6EBA-475C-A969-90F43952923C}" presName="sibTrans" presStyleLbl="sibTrans2D1" presStyleIdx="3" presStyleCnt="4"/>
      <dgm:spPr/>
    </dgm:pt>
    <dgm:pt modelId="{07B8F970-1DC8-4979-B483-907B31968020}" type="pres">
      <dgm:prSet presAssocID="{7CCBC08C-6EBA-475C-A969-90F43952923C}" presName="spacerR" presStyleCnt="0"/>
      <dgm:spPr/>
    </dgm:pt>
    <dgm:pt modelId="{8F849FF2-31E5-4A6D-BC6E-331C46BCF6CF}" type="pres">
      <dgm:prSet presAssocID="{763004E6-4FA6-43C6-8970-16A0EB02F7AF}" presName="node" presStyleLbl="node1" presStyleIdx="4" presStyleCnt="5">
        <dgm:presLayoutVars>
          <dgm:bulletEnabled val="1"/>
        </dgm:presLayoutVars>
      </dgm:prSet>
      <dgm:spPr/>
    </dgm:pt>
  </dgm:ptLst>
  <dgm:cxnLst>
    <dgm:cxn modelId="{CEAB2B1A-D259-4485-8140-458ADC956C7E}" type="presOf" srcId="{3F40AB02-4F90-47A6-A5DB-17895B76FDB5}" destId="{A438394D-BFAF-4CA5-BD10-EEE9C830EEF5}" srcOrd="0" destOrd="0" presId="urn:microsoft.com/office/officeart/2005/8/layout/equation1"/>
    <dgm:cxn modelId="{57FB621D-7775-49E2-AA8B-38AEFCC5B320}" type="presOf" srcId="{436592D9-1F11-44CA-82FF-1375637C96F8}" destId="{69E5CCAD-48A9-45EF-9BF8-6C7A4D54662C}" srcOrd="0" destOrd="0" presId="urn:microsoft.com/office/officeart/2005/8/layout/equation1"/>
    <dgm:cxn modelId="{EAAF902B-1AF4-4822-9A9D-3192B055D70B}" srcId="{6D3E9073-488D-4EC9-94D1-14D11121C4C1}" destId="{C88F5F63-0E20-487D-A8FC-F5212890CE64}" srcOrd="2" destOrd="0" parTransId="{3134692D-F353-43C2-85CE-48B33AB1F8EE}" sibTransId="{7803213C-8906-46E7-B882-06EE60D120F6}"/>
    <dgm:cxn modelId="{84D02C2C-F97B-4280-8EEA-896F0D7B0E3C}" type="presOf" srcId="{1B33F409-5919-4510-84AA-362790A9E5F3}" destId="{923D6760-CDE7-446D-A27A-22825EAEDAC5}" srcOrd="0" destOrd="0" presId="urn:microsoft.com/office/officeart/2005/8/layout/equation1"/>
    <dgm:cxn modelId="{7167E82F-2891-4E62-B085-6955CB1802E9}" srcId="{6D3E9073-488D-4EC9-94D1-14D11121C4C1}" destId="{3F40AB02-4F90-47A6-A5DB-17895B76FDB5}" srcOrd="1" destOrd="0" parTransId="{9A93A5B0-8C28-48DC-9715-1B79805548F4}" sibTransId="{436592D9-1F11-44CA-82FF-1375637C96F8}"/>
    <dgm:cxn modelId="{E4AE6766-719C-4AD0-A877-E740E561E015}" type="presOf" srcId="{7803213C-8906-46E7-B882-06EE60D120F6}" destId="{D694A66B-724E-46CF-A81E-A01FCA8E82D8}" srcOrd="0" destOrd="0" presId="urn:microsoft.com/office/officeart/2005/8/layout/equation1"/>
    <dgm:cxn modelId="{9433A688-06EC-40A1-9C86-FEDD4E293FFB}" type="presOf" srcId="{40B6000D-9C06-470F-AE3E-2FE78AC11479}" destId="{AEA6A691-81C3-4FC5-ADE1-BE95365FEFE2}" srcOrd="0" destOrd="0" presId="urn:microsoft.com/office/officeart/2005/8/layout/equation1"/>
    <dgm:cxn modelId="{98C2ACA3-D0B1-4D16-9958-018ACBD1DDBB}" type="presOf" srcId="{763004E6-4FA6-43C6-8970-16A0EB02F7AF}" destId="{8F849FF2-31E5-4A6D-BC6E-331C46BCF6CF}" srcOrd="0" destOrd="0" presId="urn:microsoft.com/office/officeart/2005/8/layout/equation1"/>
    <dgm:cxn modelId="{A44CF3B2-92E5-4938-A781-6ADD108C86E5}" srcId="{6D3E9073-488D-4EC9-94D1-14D11121C4C1}" destId="{763004E6-4FA6-43C6-8970-16A0EB02F7AF}" srcOrd="4" destOrd="0" parTransId="{D003A887-7EEA-40EF-9292-F11A283A715D}" sibTransId="{F03192A1-FC85-4967-A76A-B7B7F1E94867}"/>
    <dgm:cxn modelId="{EF78B5D0-81FB-412B-9A8A-BBD4A4755266}" srcId="{6D3E9073-488D-4EC9-94D1-14D11121C4C1}" destId="{CF4B752B-98AB-45B6-8347-1D7BDBCA0D7A}" srcOrd="3" destOrd="0" parTransId="{37A3B3E4-05F7-44E2-8668-03378E8A1C3B}" sibTransId="{7CCBC08C-6EBA-475C-A969-90F43952923C}"/>
    <dgm:cxn modelId="{FDF941D3-C000-4DFB-B0E2-01B9C8AE9F0F}" type="presOf" srcId="{C88F5F63-0E20-487D-A8FC-F5212890CE64}" destId="{06616234-0983-4702-99AB-381F0219FB43}" srcOrd="0" destOrd="0" presId="urn:microsoft.com/office/officeart/2005/8/layout/equation1"/>
    <dgm:cxn modelId="{C645FEDB-A1E0-4299-851E-3FB5B45500DD}" srcId="{6D3E9073-488D-4EC9-94D1-14D11121C4C1}" destId="{1B33F409-5919-4510-84AA-362790A9E5F3}" srcOrd="0" destOrd="0" parTransId="{4134A436-6DC1-4C31-BE2F-32F7F3989E84}" sibTransId="{40B6000D-9C06-470F-AE3E-2FE78AC11479}"/>
    <dgm:cxn modelId="{BE69B5DD-064D-4AAD-ABD9-9A2B7055DF18}" type="presOf" srcId="{7CCBC08C-6EBA-475C-A969-90F43952923C}" destId="{0FED4ACA-F4E5-4A6B-B0E5-265D86F4579A}" srcOrd="0" destOrd="0" presId="urn:microsoft.com/office/officeart/2005/8/layout/equation1"/>
    <dgm:cxn modelId="{253C0ADF-6EDA-4C15-B8E8-212BE12325DD}" type="presOf" srcId="{6D3E9073-488D-4EC9-94D1-14D11121C4C1}" destId="{7AB441B4-5C51-47FF-9F70-1534508FDDD7}" srcOrd="0" destOrd="0" presId="urn:microsoft.com/office/officeart/2005/8/layout/equation1"/>
    <dgm:cxn modelId="{F8EF86E0-37A7-4648-9154-13D96D11D0C3}" type="presOf" srcId="{CF4B752B-98AB-45B6-8347-1D7BDBCA0D7A}" destId="{ABA409A6-A7EB-4E8C-9F10-8C9ED1680259}" srcOrd="0" destOrd="0" presId="urn:microsoft.com/office/officeart/2005/8/layout/equation1"/>
    <dgm:cxn modelId="{F30C00C9-EA77-4693-8BD1-CBF680404350}" type="presParOf" srcId="{7AB441B4-5C51-47FF-9F70-1534508FDDD7}" destId="{923D6760-CDE7-446D-A27A-22825EAEDAC5}" srcOrd="0" destOrd="0" presId="urn:microsoft.com/office/officeart/2005/8/layout/equation1"/>
    <dgm:cxn modelId="{836FD03F-4757-45C1-9629-7488A57D07EF}" type="presParOf" srcId="{7AB441B4-5C51-47FF-9F70-1534508FDDD7}" destId="{C09F7F02-5E1D-4675-BAEC-203E5C44263C}" srcOrd="1" destOrd="0" presId="urn:microsoft.com/office/officeart/2005/8/layout/equation1"/>
    <dgm:cxn modelId="{2AE885D5-6366-40E1-AFE8-85AA5E5D2D2F}" type="presParOf" srcId="{7AB441B4-5C51-47FF-9F70-1534508FDDD7}" destId="{AEA6A691-81C3-4FC5-ADE1-BE95365FEFE2}" srcOrd="2" destOrd="0" presId="urn:microsoft.com/office/officeart/2005/8/layout/equation1"/>
    <dgm:cxn modelId="{81AB8C8C-6B9D-4966-B038-BD42EB56E256}" type="presParOf" srcId="{7AB441B4-5C51-47FF-9F70-1534508FDDD7}" destId="{EC235179-D018-41F4-8D40-99EDC8C1DC2C}" srcOrd="3" destOrd="0" presId="urn:microsoft.com/office/officeart/2005/8/layout/equation1"/>
    <dgm:cxn modelId="{DF4A9E66-3D39-4554-9178-B7D44F6D4F5E}" type="presParOf" srcId="{7AB441B4-5C51-47FF-9F70-1534508FDDD7}" destId="{A438394D-BFAF-4CA5-BD10-EEE9C830EEF5}" srcOrd="4" destOrd="0" presId="urn:microsoft.com/office/officeart/2005/8/layout/equation1"/>
    <dgm:cxn modelId="{21E03F98-45BD-4462-AED0-7653F1CDE125}" type="presParOf" srcId="{7AB441B4-5C51-47FF-9F70-1534508FDDD7}" destId="{B67EBCCB-1B1A-450A-8C34-117564603941}" srcOrd="5" destOrd="0" presId="urn:microsoft.com/office/officeart/2005/8/layout/equation1"/>
    <dgm:cxn modelId="{C6844CE4-1110-4B3D-AA98-6A15F4AFB5BF}" type="presParOf" srcId="{7AB441B4-5C51-47FF-9F70-1534508FDDD7}" destId="{69E5CCAD-48A9-45EF-9BF8-6C7A4D54662C}" srcOrd="6" destOrd="0" presId="urn:microsoft.com/office/officeart/2005/8/layout/equation1"/>
    <dgm:cxn modelId="{F3789BDB-C846-4A7D-9DBC-5110A7B74015}" type="presParOf" srcId="{7AB441B4-5C51-47FF-9F70-1534508FDDD7}" destId="{1FDF233B-F16F-40EC-AD03-9247BEF64B2C}" srcOrd="7" destOrd="0" presId="urn:microsoft.com/office/officeart/2005/8/layout/equation1"/>
    <dgm:cxn modelId="{EC38EEED-F1ED-486F-B29B-9C8F3B1BB1B8}" type="presParOf" srcId="{7AB441B4-5C51-47FF-9F70-1534508FDDD7}" destId="{06616234-0983-4702-99AB-381F0219FB43}" srcOrd="8" destOrd="0" presId="urn:microsoft.com/office/officeart/2005/8/layout/equation1"/>
    <dgm:cxn modelId="{1F2756F0-6436-4BA5-9F15-458F85FA6983}" type="presParOf" srcId="{7AB441B4-5C51-47FF-9F70-1534508FDDD7}" destId="{F8298086-CB23-403D-AFED-A1737C306082}" srcOrd="9" destOrd="0" presId="urn:microsoft.com/office/officeart/2005/8/layout/equation1"/>
    <dgm:cxn modelId="{D3146034-DDA1-4709-8FE8-B942BBB4931B}" type="presParOf" srcId="{7AB441B4-5C51-47FF-9F70-1534508FDDD7}" destId="{D694A66B-724E-46CF-A81E-A01FCA8E82D8}" srcOrd="10" destOrd="0" presId="urn:microsoft.com/office/officeart/2005/8/layout/equation1"/>
    <dgm:cxn modelId="{42BAB98E-48B8-42FF-99F3-B3A2A361A287}" type="presParOf" srcId="{7AB441B4-5C51-47FF-9F70-1534508FDDD7}" destId="{E318A842-DAD4-4F9D-AF7C-40C0C34462C2}" srcOrd="11" destOrd="0" presId="urn:microsoft.com/office/officeart/2005/8/layout/equation1"/>
    <dgm:cxn modelId="{35CAA531-9005-4F0C-BE27-CD13873BF3F1}" type="presParOf" srcId="{7AB441B4-5C51-47FF-9F70-1534508FDDD7}" destId="{ABA409A6-A7EB-4E8C-9F10-8C9ED1680259}" srcOrd="12" destOrd="0" presId="urn:microsoft.com/office/officeart/2005/8/layout/equation1"/>
    <dgm:cxn modelId="{DDB1DC17-6864-4742-989D-E320967892FC}" type="presParOf" srcId="{7AB441B4-5C51-47FF-9F70-1534508FDDD7}" destId="{9A32D1EE-9900-46D7-B34F-9D88EF762522}" srcOrd="13" destOrd="0" presId="urn:microsoft.com/office/officeart/2005/8/layout/equation1"/>
    <dgm:cxn modelId="{529EF96C-826A-4B8F-B494-4AC7B7BDA1CD}" type="presParOf" srcId="{7AB441B4-5C51-47FF-9F70-1534508FDDD7}" destId="{0FED4ACA-F4E5-4A6B-B0E5-265D86F4579A}" srcOrd="14" destOrd="0" presId="urn:microsoft.com/office/officeart/2005/8/layout/equation1"/>
    <dgm:cxn modelId="{F80DEEC8-ED20-4045-BBFC-BE8241DBDA7D}" type="presParOf" srcId="{7AB441B4-5C51-47FF-9F70-1534508FDDD7}" destId="{07B8F970-1DC8-4979-B483-907B31968020}" srcOrd="15" destOrd="0" presId="urn:microsoft.com/office/officeart/2005/8/layout/equation1"/>
    <dgm:cxn modelId="{D8785E60-8B4E-44E0-90A3-59E89FC5DFA5}" type="presParOf" srcId="{7AB441B4-5C51-47FF-9F70-1534508FDDD7}" destId="{8F849FF2-31E5-4A6D-BC6E-331C46BCF6CF}" srcOrd="16" destOrd="0" presId="urn:microsoft.com/office/officeart/2005/8/layout/equati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6D3E9073-488D-4EC9-94D1-14D11121C4C1}" type="doc">
      <dgm:prSet loTypeId="urn:microsoft.com/office/officeart/2005/8/layout/equation1" loCatId="process" qsTypeId="urn:microsoft.com/office/officeart/2005/8/quickstyle/simple1" qsCatId="simple" csTypeId="urn:microsoft.com/office/officeart/2005/8/colors/colorful5" csCatId="colorful" phldr="1"/>
      <dgm:spPr/>
      <dgm:t>
        <a:bodyPr/>
        <a:lstStyle/>
        <a:p>
          <a:endParaRPr lang="zh-CN" altLang="en-US"/>
        </a:p>
      </dgm:t>
    </dgm:pt>
    <dgm:pt modelId="{1B33F409-5919-4510-84AA-362790A9E5F3}">
      <dgm:prSet phldrT="[文本]" custT="1"/>
      <dgm:spPr/>
      <dgm:t>
        <a:bodyPr/>
        <a:lstStyle/>
        <a:p>
          <a:r>
            <a:rPr lang="zh-CN" altLang="en-US" sz="1800" dirty="0">
              <a:latin typeface="微软雅黑" panose="020B0503020204020204" pitchFamily="34" charset="-122"/>
              <a:ea typeface="微软雅黑" panose="020B0503020204020204" pitchFamily="34" charset="-122"/>
            </a:rPr>
            <a:t>综合所得</a:t>
          </a:r>
        </a:p>
      </dgm:t>
    </dgm:pt>
    <dgm:pt modelId="{4134A436-6DC1-4C31-BE2F-32F7F3989E84}" type="parTrans" cxnId="{C645FEDB-A1E0-4299-851E-3FB5B45500DD}">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40B6000D-9C06-470F-AE3E-2FE78AC11479}" type="sibTrans" cxnId="{C645FEDB-A1E0-4299-851E-3FB5B45500DD}">
      <dgm:prSet custT="1"/>
      <dgm:spPr/>
      <dgm:t>
        <a:bodyPr/>
        <a:lstStyle/>
        <a:p>
          <a:endParaRPr lang="zh-CN" altLang="en-US" sz="1800">
            <a:latin typeface="微软雅黑" panose="020B0503020204020204" pitchFamily="34" charset="-122"/>
            <a:ea typeface="微软雅黑" panose="020B0503020204020204" pitchFamily="34" charset="-122"/>
          </a:endParaRPr>
        </a:p>
      </dgm:t>
    </dgm:pt>
    <dgm:pt modelId="{3F40AB02-4F90-47A6-A5DB-17895B76FDB5}">
      <dgm:prSet phldrT="[文本]" custT="1"/>
      <dgm:spPr/>
      <dgm:t>
        <a:bodyPr/>
        <a:lstStyle/>
        <a:p>
          <a:r>
            <a:rPr lang="en-US" altLang="zh-CN" sz="1800" dirty="0">
              <a:latin typeface="微软雅黑" panose="020B0503020204020204" pitchFamily="34" charset="-122"/>
              <a:ea typeface="微软雅黑" panose="020B0503020204020204" pitchFamily="34" charset="-122"/>
            </a:rPr>
            <a:t>6</a:t>
          </a:r>
          <a:r>
            <a:rPr lang="zh-CN" altLang="en-US" sz="1800" dirty="0">
              <a:latin typeface="微软雅黑" panose="020B0503020204020204" pitchFamily="34" charset="-122"/>
              <a:ea typeface="微软雅黑" panose="020B0503020204020204" pitchFamily="34" charset="-122"/>
            </a:rPr>
            <a:t>万</a:t>
          </a:r>
        </a:p>
      </dgm:t>
    </dgm:pt>
    <dgm:pt modelId="{9A93A5B0-8C28-48DC-9715-1B79805548F4}" type="parTrans" cxnId="{7167E82F-2891-4E62-B085-6955CB1802E9}">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436592D9-1F11-44CA-82FF-1375637C96F8}" type="sibTrans" cxnId="{7167E82F-2891-4E62-B085-6955CB1802E9}">
      <dgm:prSet custT="1"/>
      <dgm:spPr/>
      <dgm:t>
        <a:bodyPr/>
        <a:lstStyle/>
        <a:p>
          <a:endParaRPr lang="zh-CN" altLang="en-US" sz="1800">
            <a:latin typeface="微软雅黑" panose="020B0503020204020204" pitchFamily="34" charset="-122"/>
            <a:ea typeface="微软雅黑" panose="020B0503020204020204" pitchFamily="34" charset="-122"/>
          </a:endParaRPr>
        </a:p>
      </dgm:t>
    </dgm:pt>
    <dgm:pt modelId="{763004E6-4FA6-43C6-8970-16A0EB02F7AF}">
      <dgm:prSet phldrT="[文本]" custT="1"/>
      <dgm:spPr/>
      <dgm:t>
        <a:bodyPr/>
        <a:lstStyle/>
        <a:p>
          <a:r>
            <a:rPr lang="zh-CN" altLang="en-US" sz="1800" dirty="0">
              <a:latin typeface="微软雅黑" panose="020B0503020204020204" pitchFamily="34" charset="-122"/>
              <a:ea typeface="微软雅黑" panose="020B0503020204020204" pitchFamily="34" charset="-122"/>
            </a:rPr>
            <a:t>应税所得</a:t>
          </a:r>
        </a:p>
      </dgm:t>
    </dgm:pt>
    <dgm:pt modelId="{D003A887-7EEA-40EF-9292-F11A283A715D}" type="parTrans" cxnId="{A44CF3B2-92E5-4938-A781-6ADD108C86E5}">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F03192A1-FC85-4967-A76A-B7B7F1E94867}" type="sibTrans" cxnId="{A44CF3B2-92E5-4938-A781-6ADD108C86E5}">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76C67DC9-9522-4B70-934C-6D1438281092}">
      <dgm:prSet/>
      <dgm:spPr/>
      <dgm:t>
        <a:bodyPr/>
        <a:lstStyle/>
        <a:p>
          <a:r>
            <a:rPr lang="zh-CN" altLang="en-US" dirty="0">
              <a:latin typeface="微软雅黑" panose="020B0503020204020204" pitchFamily="34" charset="-122"/>
              <a:ea typeface="微软雅黑" panose="020B0503020204020204" pitchFamily="34" charset="-122"/>
            </a:rPr>
            <a:t>其他</a:t>
          </a:r>
          <a:r>
            <a:rPr lang="en-US" altLang="zh-CN" dirty="0">
              <a:latin typeface="微软雅黑" panose="020B0503020204020204" pitchFamily="34" charset="-122"/>
              <a:ea typeface="微软雅黑" panose="020B0503020204020204" pitchFamily="34" charset="-122"/>
            </a:rPr>
            <a:t>/</a:t>
          </a:r>
          <a:r>
            <a:rPr lang="zh-CN" altLang="en-US" dirty="0">
              <a:latin typeface="微软雅黑" panose="020B0503020204020204" pitchFamily="34" charset="-122"/>
              <a:ea typeface="微软雅黑" panose="020B0503020204020204" pitchFamily="34" charset="-122"/>
            </a:rPr>
            <a:t>捐赠</a:t>
          </a:r>
        </a:p>
      </dgm:t>
    </dgm:pt>
    <dgm:pt modelId="{6F90A612-0DE4-4E01-ABC0-EF7FB67237DA}" type="parTrans" cxnId="{5DB4AA71-29FB-4EDE-8A51-43E46666E3C5}">
      <dgm:prSet/>
      <dgm:spPr/>
      <dgm:t>
        <a:bodyPr/>
        <a:lstStyle/>
        <a:p>
          <a:endParaRPr lang="zh-CN" altLang="en-US">
            <a:latin typeface="微软雅黑" panose="020B0503020204020204" pitchFamily="34" charset="-122"/>
            <a:ea typeface="微软雅黑" panose="020B0503020204020204" pitchFamily="34" charset="-122"/>
          </a:endParaRPr>
        </a:p>
      </dgm:t>
    </dgm:pt>
    <dgm:pt modelId="{E49535A3-5916-4731-BEE2-B6136DC6A7E7}" type="sibTrans" cxnId="{5DB4AA71-29FB-4EDE-8A51-43E46666E3C5}">
      <dgm:prSet/>
      <dgm:spPr/>
      <dgm:t>
        <a:bodyPr/>
        <a:lstStyle/>
        <a:p>
          <a:endParaRPr lang="zh-CN" altLang="en-US">
            <a:latin typeface="微软雅黑" panose="020B0503020204020204" pitchFamily="34" charset="-122"/>
            <a:ea typeface="微软雅黑" panose="020B0503020204020204" pitchFamily="34" charset="-122"/>
          </a:endParaRPr>
        </a:p>
      </dgm:t>
    </dgm:pt>
    <dgm:pt modelId="{3F8D1917-6A13-472F-8349-C6136DB25242}">
      <dgm:prSet custT="1"/>
      <dgm:spPr/>
      <dgm:t>
        <a:bodyPr/>
        <a:lstStyle/>
        <a:p>
          <a:r>
            <a:rPr lang="zh-CN" altLang="en-US" sz="1800" dirty="0">
              <a:latin typeface="微软雅黑" panose="020B0503020204020204" pitchFamily="34" charset="-122"/>
              <a:ea typeface="微软雅黑" panose="020B0503020204020204" pitchFamily="34" charset="-122"/>
            </a:rPr>
            <a:t>专项扣除</a:t>
          </a:r>
        </a:p>
      </dgm:t>
    </dgm:pt>
    <dgm:pt modelId="{671821B4-DA92-4661-8AFC-6D70489A7676}" type="parTrans" cxnId="{7CE172A4-86F7-453D-AD3E-95BFEFE1D206}">
      <dgm:prSet/>
      <dgm:spPr/>
      <dgm:t>
        <a:bodyPr/>
        <a:lstStyle/>
        <a:p>
          <a:endParaRPr lang="zh-CN" altLang="en-US">
            <a:latin typeface="微软雅黑" panose="020B0503020204020204" pitchFamily="34" charset="-122"/>
            <a:ea typeface="微软雅黑" panose="020B0503020204020204" pitchFamily="34" charset="-122"/>
          </a:endParaRPr>
        </a:p>
      </dgm:t>
    </dgm:pt>
    <dgm:pt modelId="{8A8DE2BD-A5EE-459D-81C3-386B08F683D1}" type="sibTrans" cxnId="{7CE172A4-86F7-453D-AD3E-95BFEFE1D206}">
      <dgm:prSet/>
      <dgm:spPr/>
      <dgm:t>
        <a:bodyPr/>
        <a:lstStyle/>
        <a:p>
          <a:endParaRPr lang="zh-CN" altLang="en-US">
            <a:latin typeface="微软雅黑" panose="020B0503020204020204" pitchFamily="34" charset="-122"/>
            <a:ea typeface="微软雅黑" panose="020B0503020204020204" pitchFamily="34" charset="-122"/>
          </a:endParaRPr>
        </a:p>
      </dgm:t>
    </dgm:pt>
    <dgm:pt modelId="{24D930C4-D641-4B77-AF77-BE9A1CB9184B}">
      <dgm:prSet/>
      <dgm:spPr/>
      <dgm:t>
        <a:bodyPr/>
        <a:lstStyle/>
        <a:p>
          <a:r>
            <a:rPr lang="zh-CN" altLang="en-US" dirty="0">
              <a:latin typeface="微软雅黑" panose="020B0503020204020204" pitchFamily="34" charset="-122"/>
              <a:ea typeface="微软雅黑" panose="020B0503020204020204" pitchFamily="34" charset="-122"/>
            </a:rPr>
            <a:t>专项附加扣除</a:t>
          </a:r>
        </a:p>
      </dgm:t>
    </dgm:pt>
    <dgm:pt modelId="{04BE4703-91D8-4D57-9961-682708378530}" type="parTrans" cxnId="{962A63D1-C7E5-4AE2-BCCC-B074D92DA1E5}">
      <dgm:prSet/>
      <dgm:spPr/>
      <dgm:t>
        <a:bodyPr/>
        <a:lstStyle/>
        <a:p>
          <a:endParaRPr lang="zh-CN" altLang="en-US">
            <a:latin typeface="微软雅黑" panose="020B0503020204020204" pitchFamily="34" charset="-122"/>
            <a:ea typeface="微软雅黑" panose="020B0503020204020204" pitchFamily="34" charset="-122"/>
          </a:endParaRPr>
        </a:p>
      </dgm:t>
    </dgm:pt>
    <dgm:pt modelId="{435073A5-E260-44D1-9039-1380C87E70E5}" type="sibTrans" cxnId="{962A63D1-C7E5-4AE2-BCCC-B074D92DA1E5}">
      <dgm:prSet/>
      <dgm:spPr/>
      <dgm:t>
        <a:bodyPr/>
        <a:lstStyle/>
        <a:p>
          <a:endParaRPr lang="zh-CN" altLang="en-US">
            <a:latin typeface="微软雅黑" panose="020B0503020204020204" pitchFamily="34" charset="-122"/>
            <a:ea typeface="微软雅黑" panose="020B0503020204020204" pitchFamily="34" charset="-122"/>
          </a:endParaRPr>
        </a:p>
      </dgm:t>
    </dgm:pt>
    <dgm:pt modelId="{7AB441B4-5C51-47FF-9F70-1534508FDDD7}" type="pres">
      <dgm:prSet presAssocID="{6D3E9073-488D-4EC9-94D1-14D11121C4C1}" presName="linearFlow" presStyleCnt="0">
        <dgm:presLayoutVars>
          <dgm:dir/>
          <dgm:resizeHandles val="exact"/>
        </dgm:presLayoutVars>
      </dgm:prSet>
      <dgm:spPr/>
    </dgm:pt>
    <dgm:pt modelId="{923D6760-CDE7-446D-A27A-22825EAEDAC5}" type="pres">
      <dgm:prSet presAssocID="{1B33F409-5919-4510-84AA-362790A9E5F3}" presName="node" presStyleLbl="node1" presStyleIdx="0" presStyleCnt="6" custScaleY="148414">
        <dgm:presLayoutVars>
          <dgm:bulletEnabled val="1"/>
        </dgm:presLayoutVars>
      </dgm:prSet>
      <dgm:spPr/>
    </dgm:pt>
    <dgm:pt modelId="{C09F7F02-5E1D-4675-BAEC-203E5C44263C}" type="pres">
      <dgm:prSet presAssocID="{40B6000D-9C06-470F-AE3E-2FE78AC11479}" presName="spacerL" presStyleCnt="0"/>
      <dgm:spPr/>
    </dgm:pt>
    <dgm:pt modelId="{AEA6A691-81C3-4FC5-ADE1-BE95365FEFE2}" type="pres">
      <dgm:prSet presAssocID="{40B6000D-9C06-470F-AE3E-2FE78AC11479}" presName="sibTrans" presStyleLbl="sibTrans2D1" presStyleIdx="0" presStyleCnt="5"/>
      <dgm:spPr>
        <a:prstGeom prst="mathMinus">
          <a:avLst/>
        </a:prstGeom>
      </dgm:spPr>
    </dgm:pt>
    <dgm:pt modelId="{EC235179-D018-41F4-8D40-99EDC8C1DC2C}" type="pres">
      <dgm:prSet presAssocID="{40B6000D-9C06-470F-AE3E-2FE78AC11479}" presName="spacerR" presStyleCnt="0"/>
      <dgm:spPr/>
    </dgm:pt>
    <dgm:pt modelId="{A438394D-BFAF-4CA5-BD10-EEE9C830EEF5}" type="pres">
      <dgm:prSet presAssocID="{3F40AB02-4F90-47A6-A5DB-17895B76FDB5}" presName="node" presStyleLbl="node1" presStyleIdx="1" presStyleCnt="6">
        <dgm:presLayoutVars>
          <dgm:bulletEnabled val="1"/>
        </dgm:presLayoutVars>
      </dgm:prSet>
      <dgm:spPr/>
    </dgm:pt>
    <dgm:pt modelId="{B67EBCCB-1B1A-450A-8C34-117564603941}" type="pres">
      <dgm:prSet presAssocID="{436592D9-1F11-44CA-82FF-1375637C96F8}" presName="spacerL" presStyleCnt="0"/>
      <dgm:spPr/>
    </dgm:pt>
    <dgm:pt modelId="{69E5CCAD-48A9-45EF-9BF8-6C7A4D54662C}" type="pres">
      <dgm:prSet presAssocID="{436592D9-1F11-44CA-82FF-1375637C96F8}" presName="sibTrans" presStyleLbl="sibTrans2D1" presStyleIdx="1" presStyleCnt="5"/>
      <dgm:spPr>
        <a:prstGeom prst="mathMinus">
          <a:avLst/>
        </a:prstGeom>
      </dgm:spPr>
    </dgm:pt>
    <dgm:pt modelId="{1FDF233B-F16F-40EC-AD03-9247BEF64B2C}" type="pres">
      <dgm:prSet presAssocID="{436592D9-1F11-44CA-82FF-1375637C96F8}" presName="spacerR" presStyleCnt="0"/>
      <dgm:spPr/>
    </dgm:pt>
    <dgm:pt modelId="{4972D2C7-152C-4F03-8B36-80B30879DC8B}" type="pres">
      <dgm:prSet presAssocID="{3F8D1917-6A13-472F-8349-C6136DB25242}" presName="node" presStyleLbl="node1" presStyleIdx="2" presStyleCnt="6">
        <dgm:presLayoutVars>
          <dgm:bulletEnabled val="1"/>
        </dgm:presLayoutVars>
      </dgm:prSet>
      <dgm:spPr/>
    </dgm:pt>
    <dgm:pt modelId="{0D6B00FF-B2C1-416F-A8FC-2A4BF3910590}" type="pres">
      <dgm:prSet presAssocID="{8A8DE2BD-A5EE-459D-81C3-386B08F683D1}" presName="spacerL" presStyleCnt="0"/>
      <dgm:spPr/>
    </dgm:pt>
    <dgm:pt modelId="{3EBCBF6C-94F0-4B3F-9EB5-36D6FF51B89F}" type="pres">
      <dgm:prSet presAssocID="{8A8DE2BD-A5EE-459D-81C3-386B08F683D1}" presName="sibTrans" presStyleLbl="sibTrans2D1" presStyleIdx="2" presStyleCnt="5"/>
      <dgm:spPr>
        <a:prstGeom prst="mathMinus">
          <a:avLst/>
        </a:prstGeom>
      </dgm:spPr>
    </dgm:pt>
    <dgm:pt modelId="{B4463FC4-84DB-4824-BADB-C996FE1E1D5A}" type="pres">
      <dgm:prSet presAssocID="{8A8DE2BD-A5EE-459D-81C3-386B08F683D1}" presName="spacerR" presStyleCnt="0"/>
      <dgm:spPr/>
    </dgm:pt>
    <dgm:pt modelId="{F5F85D45-5249-4FC4-A251-DDF10A6C1011}" type="pres">
      <dgm:prSet presAssocID="{24D930C4-D641-4B77-AF77-BE9A1CB9184B}" presName="node" presStyleLbl="node1" presStyleIdx="3" presStyleCnt="6">
        <dgm:presLayoutVars>
          <dgm:bulletEnabled val="1"/>
        </dgm:presLayoutVars>
      </dgm:prSet>
      <dgm:spPr/>
    </dgm:pt>
    <dgm:pt modelId="{BB71A13E-9B33-4E0B-9AF6-48194E069985}" type="pres">
      <dgm:prSet presAssocID="{435073A5-E260-44D1-9039-1380C87E70E5}" presName="spacerL" presStyleCnt="0"/>
      <dgm:spPr/>
    </dgm:pt>
    <dgm:pt modelId="{DD8C673D-EC63-430E-AF32-2C2ACC519E6B}" type="pres">
      <dgm:prSet presAssocID="{435073A5-E260-44D1-9039-1380C87E70E5}" presName="sibTrans" presStyleLbl="sibTrans2D1" presStyleIdx="3" presStyleCnt="5"/>
      <dgm:spPr>
        <a:prstGeom prst="mathMinus">
          <a:avLst/>
        </a:prstGeom>
      </dgm:spPr>
    </dgm:pt>
    <dgm:pt modelId="{157A9766-9A68-48A8-BCD0-EA736CF2634B}" type="pres">
      <dgm:prSet presAssocID="{435073A5-E260-44D1-9039-1380C87E70E5}" presName="spacerR" presStyleCnt="0"/>
      <dgm:spPr/>
    </dgm:pt>
    <dgm:pt modelId="{16FE9E39-A0FA-4B3A-8FE7-9027198753F6}" type="pres">
      <dgm:prSet presAssocID="{76C67DC9-9522-4B70-934C-6D1438281092}" presName="node" presStyleLbl="node1" presStyleIdx="4" presStyleCnt="6">
        <dgm:presLayoutVars>
          <dgm:bulletEnabled val="1"/>
        </dgm:presLayoutVars>
      </dgm:prSet>
      <dgm:spPr/>
    </dgm:pt>
    <dgm:pt modelId="{34752A93-DFD8-470B-83ED-1F9DDE9CDCAD}" type="pres">
      <dgm:prSet presAssocID="{E49535A3-5916-4731-BEE2-B6136DC6A7E7}" presName="spacerL" presStyleCnt="0"/>
      <dgm:spPr/>
    </dgm:pt>
    <dgm:pt modelId="{710EE5FB-3B58-46DF-8EBB-34B1586F0915}" type="pres">
      <dgm:prSet presAssocID="{E49535A3-5916-4731-BEE2-B6136DC6A7E7}" presName="sibTrans" presStyleLbl="sibTrans2D1" presStyleIdx="4" presStyleCnt="5"/>
      <dgm:spPr/>
    </dgm:pt>
    <dgm:pt modelId="{97C74483-4797-4FAF-96C6-72BE6489C523}" type="pres">
      <dgm:prSet presAssocID="{E49535A3-5916-4731-BEE2-B6136DC6A7E7}" presName="spacerR" presStyleCnt="0"/>
      <dgm:spPr/>
    </dgm:pt>
    <dgm:pt modelId="{8F849FF2-31E5-4A6D-BC6E-331C46BCF6CF}" type="pres">
      <dgm:prSet presAssocID="{763004E6-4FA6-43C6-8970-16A0EB02F7AF}" presName="node" presStyleLbl="node1" presStyleIdx="5" presStyleCnt="6">
        <dgm:presLayoutVars>
          <dgm:bulletEnabled val="1"/>
        </dgm:presLayoutVars>
      </dgm:prSet>
      <dgm:spPr/>
    </dgm:pt>
  </dgm:ptLst>
  <dgm:cxnLst>
    <dgm:cxn modelId="{CEAB2B1A-D259-4485-8140-458ADC956C7E}" type="presOf" srcId="{3F40AB02-4F90-47A6-A5DB-17895B76FDB5}" destId="{A438394D-BFAF-4CA5-BD10-EEE9C830EEF5}" srcOrd="0" destOrd="0" presId="urn:microsoft.com/office/officeart/2005/8/layout/equation1"/>
    <dgm:cxn modelId="{57FB621D-7775-49E2-AA8B-38AEFCC5B320}" type="presOf" srcId="{436592D9-1F11-44CA-82FF-1375637C96F8}" destId="{69E5CCAD-48A9-45EF-9BF8-6C7A4D54662C}" srcOrd="0" destOrd="0" presId="urn:microsoft.com/office/officeart/2005/8/layout/equation1"/>
    <dgm:cxn modelId="{84D02C2C-F97B-4280-8EEA-896F0D7B0E3C}" type="presOf" srcId="{1B33F409-5919-4510-84AA-362790A9E5F3}" destId="{923D6760-CDE7-446D-A27A-22825EAEDAC5}" srcOrd="0" destOrd="0" presId="urn:microsoft.com/office/officeart/2005/8/layout/equation1"/>
    <dgm:cxn modelId="{7167E82F-2891-4E62-B085-6955CB1802E9}" srcId="{6D3E9073-488D-4EC9-94D1-14D11121C4C1}" destId="{3F40AB02-4F90-47A6-A5DB-17895B76FDB5}" srcOrd="1" destOrd="0" parTransId="{9A93A5B0-8C28-48DC-9715-1B79805548F4}" sibTransId="{436592D9-1F11-44CA-82FF-1375637C96F8}"/>
    <dgm:cxn modelId="{68D1A960-EB8C-455F-BA38-935F7C8B1D80}" type="presOf" srcId="{E49535A3-5916-4731-BEE2-B6136DC6A7E7}" destId="{710EE5FB-3B58-46DF-8EBB-34B1586F0915}" srcOrd="0" destOrd="0" presId="urn:microsoft.com/office/officeart/2005/8/layout/equation1"/>
    <dgm:cxn modelId="{5DB4AA71-29FB-4EDE-8A51-43E46666E3C5}" srcId="{6D3E9073-488D-4EC9-94D1-14D11121C4C1}" destId="{76C67DC9-9522-4B70-934C-6D1438281092}" srcOrd="4" destOrd="0" parTransId="{6F90A612-0DE4-4E01-ABC0-EF7FB67237DA}" sibTransId="{E49535A3-5916-4731-BEE2-B6136DC6A7E7}"/>
    <dgm:cxn modelId="{2C06CF52-34F0-450B-96E4-BEF2915CDE7F}" type="presOf" srcId="{8A8DE2BD-A5EE-459D-81C3-386B08F683D1}" destId="{3EBCBF6C-94F0-4B3F-9EB5-36D6FF51B89F}" srcOrd="0" destOrd="0" presId="urn:microsoft.com/office/officeart/2005/8/layout/equation1"/>
    <dgm:cxn modelId="{9433A688-06EC-40A1-9C86-FEDD4E293FFB}" type="presOf" srcId="{40B6000D-9C06-470F-AE3E-2FE78AC11479}" destId="{AEA6A691-81C3-4FC5-ADE1-BE95365FEFE2}" srcOrd="0" destOrd="0" presId="urn:microsoft.com/office/officeart/2005/8/layout/equation1"/>
    <dgm:cxn modelId="{47B89E9C-3FC1-4CAC-851B-408B09BB8659}" type="presOf" srcId="{24D930C4-D641-4B77-AF77-BE9A1CB9184B}" destId="{F5F85D45-5249-4FC4-A251-DDF10A6C1011}" srcOrd="0" destOrd="0" presId="urn:microsoft.com/office/officeart/2005/8/layout/equation1"/>
    <dgm:cxn modelId="{98C2ACA3-D0B1-4D16-9958-018ACBD1DDBB}" type="presOf" srcId="{763004E6-4FA6-43C6-8970-16A0EB02F7AF}" destId="{8F849FF2-31E5-4A6D-BC6E-331C46BCF6CF}" srcOrd="0" destOrd="0" presId="urn:microsoft.com/office/officeart/2005/8/layout/equation1"/>
    <dgm:cxn modelId="{7CE172A4-86F7-453D-AD3E-95BFEFE1D206}" srcId="{6D3E9073-488D-4EC9-94D1-14D11121C4C1}" destId="{3F8D1917-6A13-472F-8349-C6136DB25242}" srcOrd="2" destOrd="0" parTransId="{671821B4-DA92-4661-8AFC-6D70489A7676}" sibTransId="{8A8DE2BD-A5EE-459D-81C3-386B08F683D1}"/>
    <dgm:cxn modelId="{92FBE5AC-E7DF-4C3D-9A80-A5195FA41C3E}" type="presOf" srcId="{76C67DC9-9522-4B70-934C-6D1438281092}" destId="{16FE9E39-A0FA-4B3A-8FE7-9027198753F6}" srcOrd="0" destOrd="0" presId="urn:microsoft.com/office/officeart/2005/8/layout/equation1"/>
    <dgm:cxn modelId="{A44CF3B2-92E5-4938-A781-6ADD108C86E5}" srcId="{6D3E9073-488D-4EC9-94D1-14D11121C4C1}" destId="{763004E6-4FA6-43C6-8970-16A0EB02F7AF}" srcOrd="5" destOrd="0" parTransId="{D003A887-7EEA-40EF-9292-F11A283A715D}" sibTransId="{F03192A1-FC85-4967-A76A-B7B7F1E94867}"/>
    <dgm:cxn modelId="{FC8EA9C5-1EDC-4444-B97C-599D65A639C7}" type="presOf" srcId="{435073A5-E260-44D1-9039-1380C87E70E5}" destId="{DD8C673D-EC63-430E-AF32-2C2ACC519E6B}" srcOrd="0" destOrd="0" presId="urn:microsoft.com/office/officeart/2005/8/layout/equation1"/>
    <dgm:cxn modelId="{7613FFCA-4FD1-4E5B-A83A-8BA5194BE557}" type="presOf" srcId="{3F8D1917-6A13-472F-8349-C6136DB25242}" destId="{4972D2C7-152C-4F03-8B36-80B30879DC8B}" srcOrd="0" destOrd="0" presId="urn:microsoft.com/office/officeart/2005/8/layout/equation1"/>
    <dgm:cxn modelId="{962A63D1-C7E5-4AE2-BCCC-B074D92DA1E5}" srcId="{6D3E9073-488D-4EC9-94D1-14D11121C4C1}" destId="{24D930C4-D641-4B77-AF77-BE9A1CB9184B}" srcOrd="3" destOrd="0" parTransId="{04BE4703-91D8-4D57-9961-682708378530}" sibTransId="{435073A5-E260-44D1-9039-1380C87E70E5}"/>
    <dgm:cxn modelId="{C645FEDB-A1E0-4299-851E-3FB5B45500DD}" srcId="{6D3E9073-488D-4EC9-94D1-14D11121C4C1}" destId="{1B33F409-5919-4510-84AA-362790A9E5F3}" srcOrd="0" destOrd="0" parTransId="{4134A436-6DC1-4C31-BE2F-32F7F3989E84}" sibTransId="{40B6000D-9C06-470F-AE3E-2FE78AC11479}"/>
    <dgm:cxn modelId="{253C0ADF-6EDA-4C15-B8E8-212BE12325DD}" type="presOf" srcId="{6D3E9073-488D-4EC9-94D1-14D11121C4C1}" destId="{7AB441B4-5C51-47FF-9F70-1534508FDDD7}" srcOrd="0" destOrd="0" presId="urn:microsoft.com/office/officeart/2005/8/layout/equation1"/>
    <dgm:cxn modelId="{F30C00C9-EA77-4693-8BD1-CBF680404350}" type="presParOf" srcId="{7AB441B4-5C51-47FF-9F70-1534508FDDD7}" destId="{923D6760-CDE7-446D-A27A-22825EAEDAC5}" srcOrd="0" destOrd="0" presId="urn:microsoft.com/office/officeart/2005/8/layout/equation1"/>
    <dgm:cxn modelId="{836FD03F-4757-45C1-9629-7488A57D07EF}" type="presParOf" srcId="{7AB441B4-5C51-47FF-9F70-1534508FDDD7}" destId="{C09F7F02-5E1D-4675-BAEC-203E5C44263C}" srcOrd="1" destOrd="0" presId="urn:microsoft.com/office/officeart/2005/8/layout/equation1"/>
    <dgm:cxn modelId="{2AE885D5-6366-40E1-AFE8-85AA5E5D2D2F}" type="presParOf" srcId="{7AB441B4-5C51-47FF-9F70-1534508FDDD7}" destId="{AEA6A691-81C3-4FC5-ADE1-BE95365FEFE2}" srcOrd="2" destOrd="0" presId="urn:microsoft.com/office/officeart/2005/8/layout/equation1"/>
    <dgm:cxn modelId="{81AB8C8C-6B9D-4966-B038-BD42EB56E256}" type="presParOf" srcId="{7AB441B4-5C51-47FF-9F70-1534508FDDD7}" destId="{EC235179-D018-41F4-8D40-99EDC8C1DC2C}" srcOrd="3" destOrd="0" presId="urn:microsoft.com/office/officeart/2005/8/layout/equation1"/>
    <dgm:cxn modelId="{DF4A9E66-3D39-4554-9178-B7D44F6D4F5E}" type="presParOf" srcId="{7AB441B4-5C51-47FF-9F70-1534508FDDD7}" destId="{A438394D-BFAF-4CA5-BD10-EEE9C830EEF5}" srcOrd="4" destOrd="0" presId="urn:microsoft.com/office/officeart/2005/8/layout/equation1"/>
    <dgm:cxn modelId="{21E03F98-45BD-4462-AED0-7653F1CDE125}" type="presParOf" srcId="{7AB441B4-5C51-47FF-9F70-1534508FDDD7}" destId="{B67EBCCB-1B1A-450A-8C34-117564603941}" srcOrd="5" destOrd="0" presId="urn:microsoft.com/office/officeart/2005/8/layout/equation1"/>
    <dgm:cxn modelId="{C6844CE4-1110-4B3D-AA98-6A15F4AFB5BF}" type="presParOf" srcId="{7AB441B4-5C51-47FF-9F70-1534508FDDD7}" destId="{69E5CCAD-48A9-45EF-9BF8-6C7A4D54662C}" srcOrd="6" destOrd="0" presId="urn:microsoft.com/office/officeart/2005/8/layout/equation1"/>
    <dgm:cxn modelId="{F3789BDB-C846-4A7D-9DBC-5110A7B74015}" type="presParOf" srcId="{7AB441B4-5C51-47FF-9F70-1534508FDDD7}" destId="{1FDF233B-F16F-40EC-AD03-9247BEF64B2C}" srcOrd="7" destOrd="0" presId="urn:microsoft.com/office/officeart/2005/8/layout/equation1"/>
    <dgm:cxn modelId="{CF10F1BF-FFF3-40EC-9F34-645091E84947}" type="presParOf" srcId="{7AB441B4-5C51-47FF-9F70-1534508FDDD7}" destId="{4972D2C7-152C-4F03-8B36-80B30879DC8B}" srcOrd="8" destOrd="0" presId="urn:microsoft.com/office/officeart/2005/8/layout/equation1"/>
    <dgm:cxn modelId="{F3AF30A3-B697-4E3C-9E5A-018ADD9FF5B9}" type="presParOf" srcId="{7AB441B4-5C51-47FF-9F70-1534508FDDD7}" destId="{0D6B00FF-B2C1-416F-A8FC-2A4BF3910590}" srcOrd="9" destOrd="0" presId="urn:microsoft.com/office/officeart/2005/8/layout/equation1"/>
    <dgm:cxn modelId="{144717B5-3D31-41D7-A089-C806824F1802}" type="presParOf" srcId="{7AB441B4-5C51-47FF-9F70-1534508FDDD7}" destId="{3EBCBF6C-94F0-4B3F-9EB5-36D6FF51B89F}" srcOrd="10" destOrd="0" presId="urn:microsoft.com/office/officeart/2005/8/layout/equation1"/>
    <dgm:cxn modelId="{80E7BB92-F869-4FEB-A534-A1F0963B8D56}" type="presParOf" srcId="{7AB441B4-5C51-47FF-9F70-1534508FDDD7}" destId="{B4463FC4-84DB-4824-BADB-C996FE1E1D5A}" srcOrd="11" destOrd="0" presId="urn:microsoft.com/office/officeart/2005/8/layout/equation1"/>
    <dgm:cxn modelId="{9C8823C1-969A-4D17-98EF-6DA56F44E286}" type="presParOf" srcId="{7AB441B4-5C51-47FF-9F70-1534508FDDD7}" destId="{F5F85D45-5249-4FC4-A251-DDF10A6C1011}" srcOrd="12" destOrd="0" presId="urn:microsoft.com/office/officeart/2005/8/layout/equation1"/>
    <dgm:cxn modelId="{795D1E2F-18BE-4181-8520-85489BE917AA}" type="presParOf" srcId="{7AB441B4-5C51-47FF-9F70-1534508FDDD7}" destId="{BB71A13E-9B33-4E0B-9AF6-48194E069985}" srcOrd="13" destOrd="0" presId="urn:microsoft.com/office/officeart/2005/8/layout/equation1"/>
    <dgm:cxn modelId="{21826E38-126B-4303-B490-C696DF2CBE9D}" type="presParOf" srcId="{7AB441B4-5C51-47FF-9F70-1534508FDDD7}" destId="{DD8C673D-EC63-430E-AF32-2C2ACC519E6B}" srcOrd="14" destOrd="0" presId="urn:microsoft.com/office/officeart/2005/8/layout/equation1"/>
    <dgm:cxn modelId="{8A79EB8A-1BC0-4EDC-B06B-6611C929DF5E}" type="presParOf" srcId="{7AB441B4-5C51-47FF-9F70-1534508FDDD7}" destId="{157A9766-9A68-48A8-BCD0-EA736CF2634B}" srcOrd="15" destOrd="0" presId="urn:microsoft.com/office/officeart/2005/8/layout/equation1"/>
    <dgm:cxn modelId="{1F4C39C1-B6D0-4BF1-A7F4-0C162578CA21}" type="presParOf" srcId="{7AB441B4-5C51-47FF-9F70-1534508FDDD7}" destId="{16FE9E39-A0FA-4B3A-8FE7-9027198753F6}" srcOrd="16" destOrd="0" presId="urn:microsoft.com/office/officeart/2005/8/layout/equation1"/>
    <dgm:cxn modelId="{DD27454F-769C-4DB3-8445-43EC2207AA62}" type="presParOf" srcId="{7AB441B4-5C51-47FF-9F70-1534508FDDD7}" destId="{34752A93-DFD8-470B-83ED-1F9DDE9CDCAD}" srcOrd="17" destOrd="0" presId="urn:microsoft.com/office/officeart/2005/8/layout/equation1"/>
    <dgm:cxn modelId="{BF7C4A2D-9377-4FBA-BC28-D3E29BF0A7E9}" type="presParOf" srcId="{7AB441B4-5C51-47FF-9F70-1534508FDDD7}" destId="{710EE5FB-3B58-46DF-8EBB-34B1586F0915}" srcOrd="18" destOrd="0" presId="urn:microsoft.com/office/officeart/2005/8/layout/equation1"/>
    <dgm:cxn modelId="{0D398FFB-A440-43A9-8C63-8AD98F0B1192}" type="presParOf" srcId="{7AB441B4-5C51-47FF-9F70-1534508FDDD7}" destId="{97C74483-4797-4FAF-96C6-72BE6489C523}" srcOrd="19" destOrd="0" presId="urn:microsoft.com/office/officeart/2005/8/layout/equation1"/>
    <dgm:cxn modelId="{D8785E60-8B4E-44E0-90A3-59E89FC5DFA5}" type="presParOf" srcId="{7AB441B4-5C51-47FF-9F70-1534508FDDD7}" destId="{8F849FF2-31E5-4A6D-BC6E-331C46BCF6CF}" srcOrd="20" destOrd="0" presId="urn:microsoft.com/office/officeart/2005/8/layout/equation1"/>
  </dgm:cxnLst>
  <dgm:bg/>
  <dgm:whole/>
  <dgm:extLst>
    <a:ext uri="http://schemas.microsoft.com/office/drawing/2008/diagram">
      <dsp:dataModelExt xmlns:dsp="http://schemas.microsoft.com/office/drawing/2008/diagram" relId="rId11" minVer="http://schemas.openxmlformats.org/drawingml/2006/diagram"/>
    </a:ext>
    <a:ext uri="{C62137D5-CB1D-491B-B009-E17868A290BF}">
      <dgm14:recolorImg xmlns:dgm14="http://schemas.microsoft.com/office/drawing/2010/diagram" val="1"/>
    </a:ext>
  </dgm:extLst>
</dgm:dataModel>
</file>

<file path=ppt/diagrams/data12.xml><?xml version="1.0" encoding="utf-8"?>
<dgm:dataModel xmlns:dgm="http://schemas.openxmlformats.org/drawingml/2006/diagram" xmlns:a="http://schemas.openxmlformats.org/drawingml/2006/main">
  <dgm:ptLst>
    <dgm:pt modelId="{6D3E9073-488D-4EC9-94D1-14D11121C4C1}" type="doc">
      <dgm:prSet loTypeId="urn:microsoft.com/office/officeart/2005/8/layout/equation1" loCatId="process" qsTypeId="urn:microsoft.com/office/officeart/2005/8/quickstyle/simple1" qsCatId="simple" csTypeId="urn:microsoft.com/office/officeart/2005/8/colors/colorful1" csCatId="colorful" phldr="1"/>
      <dgm:spPr/>
      <dgm:t>
        <a:bodyPr/>
        <a:lstStyle/>
        <a:p>
          <a:endParaRPr lang="zh-CN" altLang="en-US"/>
        </a:p>
      </dgm:t>
    </dgm:pt>
    <dgm:pt modelId="{1B33F409-5919-4510-84AA-362790A9E5F3}">
      <dgm:prSet phldrT="[文本]" custT="1"/>
      <dgm:spPr/>
      <dgm:t>
        <a:bodyPr/>
        <a:lstStyle/>
        <a:p>
          <a:r>
            <a:rPr lang="zh-CN" altLang="en-US" sz="1800" dirty="0">
              <a:latin typeface="微软雅黑" panose="020B0503020204020204" pitchFamily="34" charset="-122"/>
              <a:ea typeface="微软雅黑" panose="020B0503020204020204" pitchFamily="34" charset="-122"/>
            </a:rPr>
            <a:t>应税</a:t>
          </a:r>
          <a:endParaRPr lang="en-US" altLang="zh-CN" sz="1800" dirty="0">
            <a:latin typeface="微软雅黑" panose="020B0503020204020204" pitchFamily="34" charset="-122"/>
            <a:ea typeface="微软雅黑" panose="020B0503020204020204" pitchFamily="34" charset="-122"/>
          </a:endParaRPr>
        </a:p>
        <a:p>
          <a:r>
            <a:rPr lang="zh-CN" altLang="en-US" sz="1800" dirty="0">
              <a:latin typeface="微软雅黑" panose="020B0503020204020204" pitchFamily="34" charset="-122"/>
              <a:ea typeface="微软雅黑" panose="020B0503020204020204" pitchFamily="34" charset="-122"/>
            </a:rPr>
            <a:t>所得</a:t>
          </a:r>
        </a:p>
      </dgm:t>
    </dgm:pt>
    <dgm:pt modelId="{4134A436-6DC1-4C31-BE2F-32F7F3989E84}" type="parTrans" cxnId="{C645FEDB-A1E0-4299-851E-3FB5B45500DD}">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40B6000D-9C06-470F-AE3E-2FE78AC11479}" type="sibTrans" cxnId="{C645FEDB-A1E0-4299-851E-3FB5B45500DD}">
      <dgm:prSet custT="1"/>
      <dgm:spPr/>
      <dgm:t>
        <a:bodyPr/>
        <a:lstStyle/>
        <a:p>
          <a:endParaRPr lang="zh-CN" altLang="en-US" sz="1800">
            <a:latin typeface="微软雅黑" panose="020B0503020204020204" pitchFamily="34" charset="-122"/>
            <a:ea typeface="微软雅黑" panose="020B0503020204020204" pitchFamily="34" charset="-122"/>
          </a:endParaRPr>
        </a:p>
      </dgm:t>
    </dgm:pt>
    <dgm:pt modelId="{3F40AB02-4F90-47A6-A5DB-17895B76FDB5}">
      <dgm:prSet phldrT="[文本]" custT="1"/>
      <dgm:spPr/>
      <dgm:t>
        <a:bodyPr/>
        <a:lstStyle/>
        <a:p>
          <a:r>
            <a:rPr lang="zh-CN" altLang="en-US" sz="1800" dirty="0">
              <a:latin typeface="微软雅黑" panose="020B0503020204020204" pitchFamily="34" charset="-122"/>
              <a:ea typeface="微软雅黑" panose="020B0503020204020204" pitchFamily="34" charset="-122"/>
            </a:rPr>
            <a:t>税率</a:t>
          </a:r>
        </a:p>
      </dgm:t>
    </dgm:pt>
    <dgm:pt modelId="{9A93A5B0-8C28-48DC-9715-1B79805548F4}" type="parTrans" cxnId="{7167E82F-2891-4E62-B085-6955CB1802E9}">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436592D9-1F11-44CA-82FF-1375637C96F8}" type="sibTrans" cxnId="{7167E82F-2891-4E62-B085-6955CB1802E9}">
      <dgm:prSet custT="1"/>
      <dgm:spPr/>
      <dgm:t>
        <a:bodyPr/>
        <a:lstStyle/>
        <a:p>
          <a:endParaRPr lang="zh-CN" altLang="en-US" sz="1800">
            <a:latin typeface="微软雅黑" panose="020B0503020204020204" pitchFamily="34" charset="-122"/>
            <a:ea typeface="微软雅黑" panose="020B0503020204020204" pitchFamily="34" charset="-122"/>
          </a:endParaRPr>
        </a:p>
      </dgm:t>
    </dgm:pt>
    <dgm:pt modelId="{763004E6-4FA6-43C6-8970-16A0EB02F7AF}">
      <dgm:prSet phldrT="[文本]" custT="1"/>
      <dgm:spPr/>
      <dgm:t>
        <a:bodyPr/>
        <a:lstStyle/>
        <a:p>
          <a:r>
            <a:rPr lang="zh-CN" altLang="en-US" sz="1800" dirty="0">
              <a:latin typeface="微软雅黑" panose="020B0503020204020204" pitchFamily="34" charset="-122"/>
              <a:ea typeface="微软雅黑" panose="020B0503020204020204" pitchFamily="34" charset="-122"/>
            </a:rPr>
            <a:t>应纳</a:t>
          </a:r>
          <a:endParaRPr lang="en-US" altLang="zh-CN" sz="1800" dirty="0">
            <a:latin typeface="微软雅黑" panose="020B0503020204020204" pitchFamily="34" charset="-122"/>
            <a:ea typeface="微软雅黑" panose="020B0503020204020204" pitchFamily="34" charset="-122"/>
          </a:endParaRPr>
        </a:p>
        <a:p>
          <a:r>
            <a:rPr lang="zh-CN" altLang="en-US" sz="1800" dirty="0">
              <a:latin typeface="微软雅黑" panose="020B0503020204020204" pitchFamily="34" charset="-122"/>
              <a:ea typeface="微软雅黑" panose="020B0503020204020204" pitchFamily="34" charset="-122"/>
            </a:rPr>
            <a:t>税款</a:t>
          </a:r>
        </a:p>
      </dgm:t>
    </dgm:pt>
    <dgm:pt modelId="{D003A887-7EEA-40EF-9292-F11A283A715D}" type="parTrans" cxnId="{A44CF3B2-92E5-4938-A781-6ADD108C86E5}">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F03192A1-FC85-4967-A76A-B7B7F1E94867}" type="sibTrans" cxnId="{A44CF3B2-92E5-4938-A781-6ADD108C86E5}">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C88F5F63-0E20-487D-A8FC-F5212890CE64}">
      <dgm:prSet custT="1"/>
      <dgm:spPr/>
      <dgm:t>
        <a:bodyPr/>
        <a:lstStyle/>
        <a:p>
          <a:r>
            <a:rPr lang="zh-CN" altLang="en-US" sz="1800" dirty="0">
              <a:latin typeface="微软雅黑" panose="020B0503020204020204" pitchFamily="34" charset="-122"/>
              <a:ea typeface="微软雅黑" panose="020B0503020204020204" pitchFamily="34" charset="-122"/>
            </a:rPr>
            <a:t>速算</a:t>
          </a:r>
          <a:endParaRPr lang="en-US" altLang="zh-CN" sz="1800" dirty="0">
            <a:latin typeface="微软雅黑" panose="020B0503020204020204" pitchFamily="34" charset="-122"/>
            <a:ea typeface="微软雅黑" panose="020B0503020204020204" pitchFamily="34" charset="-122"/>
          </a:endParaRPr>
        </a:p>
        <a:p>
          <a:r>
            <a:rPr lang="zh-CN" altLang="en-US" sz="1800" dirty="0">
              <a:latin typeface="微软雅黑" panose="020B0503020204020204" pitchFamily="34" charset="-122"/>
              <a:ea typeface="微软雅黑" panose="020B0503020204020204" pitchFamily="34" charset="-122"/>
            </a:rPr>
            <a:t>扣除数</a:t>
          </a:r>
        </a:p>
      </dgm:t>
    </dgm:pt>
    <dgm:pt modelId="{3134692D-F353-43C2-85CE-48B33AB1F8EE}" type="parTrans" cxnId="{EAAF902B-1AF4-4822-9A9D-3192B055D70B}">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7803213C-8906-46E7-B882-06EE60D120F6}" type="sibTrans" cxnId="{EAAF902B-1AF4-4822-9A9D-3192B055D70B}">
      <dgm:prSet custT="1"/>
      <dgm:spPr/>
      <dgm:t>
        <a:bodyPr/>
        <a:lstStyle/>
        <a:p>
          <a:endParaRPr lang="zh-CN" altLang="en-US" sz="1800">
            <a:latin typeface="微软雅黑" panose="020B0503020204020204" pitchFamily="34" charset="-122"/>
            <a:ea typeface="微软雅黑" panose="020B0503020204020204" pitchFamily="34" charset="-122"/>
          </a:endParaRPr>
        </a:p>
      </dgm:t>
    </dgm:pt>
    <dgm:pt modelId="{7AB441B4-5C51-47FF-9F70-1534508FDDD7}" type="pres">
      <dgm:prSet presAssocID="{6D3E9073-488D-4EC9-94D1-14D11121C4C1}" presName="linearFlow" presStyleCnt="0">
        <dgm:presLayoutVars>
          <dgm:dir/>
          <dgm:resizeHandles val="exact"/>
        </dgm:presLayoutVars>
      </dgm:prSet>
      <dgm:spPr/>
    </dgm:pt>
    <dgm:pt modelId="{923D6760-CDE7-446D-A27A-22825EAEDAC5}" type="pres">
      <dgm:prSet presAssocID="{1B33F409-5919-4510-84AA-362790A9E5F3}" presName="node" presStyleLbl="node1" presStyleIdx="0" presStyleCnt="4">
        <dgm:presLayoutVars>
          <dgm:bulletEnabled val="1"/>
        </dgm:presLayoutVars>
      </dgm:prSet>
      <dgm:spPr/>
    </dgm:pt>
    <dgm:pt modelId="{C09F7F02-5E1D-4675-BAEC-203E5C44263C}" type="pres">
      <dgm:prSet presAssocID="{40B6000D-9C06-470F-AE3E-2FE78AC11479}" presName="spacerL" presStyleCnt="0"/>
      <dgm:spPr/>
    </dgm:pt>
    <dgm:pt modelId="{AEA6A691-81C3-4FC5-ADE1-BE95365FEFE2}" type="pres">
      <dgm:prSet presAssocID="{40B6000D-9C06-470F-AE3E-2FE78AC11479}" presName="sibTrans" presStyleLbl="sibTrans2D1" presStyleIdx="0" presStyleCnt="3"/>
      <dgm:spPr>
        <a:prstGeom prst="mathMultiply">
          <a:avLst/>
        </a:prstGeom>
      </dgm:spPr>
    </dgm:pt>
    <dgm:pt modelId="{EC235179-D018-41F4-8D40-99EDC8C1DC2C}" type="pres">
      <dgm:prSet presAssocID="{40B6000D-9C06-470F-AE3E-2FE78AC11479}" presName="spacerR" presStyleCnt="0"/>
      <dgm:spPr/>
    </dgm:pt>
    <dgm:pt modelId="{A438394D-BFAF-4CA5-BD10-EEE9C830EEF5}" type="pres">
      <dgm:prSet presAssocID="{3F40AB02-4F90-47A6-A5DB-17895B76FDB5}" presName="node" presStyleLbl="node1" presStyleIdx="1" presStyleCnt="4">
        <dgm:presLayoutVars>
          <dgm:bulletEnabled val="1"/>
        </dgm:presLayoutVars>
      </dgm:prSet>
      <dgm:spPr/>
    </dgm:pt>
    <dgm:pt modelId="{B67EBCCB-1B1A-450A-8C34-117564603941}" type="pres">
      <dgm:prSet presAssocID="{436592D9-1F11-44CA-82FF-1375637C96F8}" presName="spacerL" presStyleCnt="0"/>
      <dgm:spPr/>
    </dgm:pt>
    <dgm:pt modelId="{69E5CCAD-48A9-45EF-9BF8-6C7A4D54662C}" type="pres">
      <dgm:prSet presAssocID="{436592D9-1F11-44CA-82FF-1375637C96F8}" presName="sibTrans" presStyleLbl="sibTrans2D1" presStyleIdx="1" presStyleCnt="3"/>
      <dgm:spPr>
        <a:prstGeom prst="mathMinus">
          <a:avLst/>
        </a:prstGeom>
      </dgm:spPr>
    </dgm:pt>
    <dgm:pt modelId="{1FDF233B-F16F-40EC-AD03-9247BEF64B2C}" type="pres">
      <dgm:prSet presAssocID="{436592D9-1F11-44CA-82FF-1375637C96F8}" presName="spacerR" presStyleCnt="0"/>
      <dgm:spPr/>
    </dgm:pt>
    <dgm:pt modelId="{06616234-0983-4702-99AB-381F0219FB43}" type="pres">
      <dgm:prSet presAssocID="{C88F5F63-0E20-487D-A8FC-F5212890CE64}" presName="node" presStyleLbl="node1" presStyleIdx="2" presStyleCnt="4">
        <dgm:presLayoutVars>
          <dgm:bulletEnabled val="1"/>
        </dgm:presLayoutVars>
      </dgm:prSet>
      <dgm:spPr/>
    </dgm:pt>
    <dgm:pt modelId="{F8298086-CB23-403D-AFED-A1737C306082}" type="pres">
      <dgm:prSet presAssocID="{7803213C-8906-46E7-B882-06EE60D120F6}" presName="spacerL" presStyleCnt="0"/>
      <dgm:spPr/>
    </dgm:pt>
    <dgm:pt modelId="{D694A66B-724E-46CF-A81E-A01FCA8E82D8}" type="pres">
      <dgm:prSet presAssocID="{7803213C-8906-46E7-B882-06EE60D120F6}" presName="sibTrans" presStyleLbl="sibTrans2D1" presStyleIdx="2" presStyleCnt="3"/>
      <dgm:spPr/>
    </dgm:pt>
    <dgm:pt modelId="{E318A842-DAD4-4F9D-AF7C-40C0C34462C2}" type="pres">
      <dgm:prSet presAssocID="{7803213C-8906-46E7-B882-06EE60D120F6}" presName="spacerR" presStyleCnt="0"/>
      <dgm:spPr/>
    </dgm:pt>
    <dgm:pt modelId="{8F849FF2-31E5-4A6D-BC6E-331C46BCF6CF}" type="pres">
      <dgm:prSet presAssocID="{763004E6-4FA6-43C6-8970-16A0EB02F7AF}" presName="node" presStyleLbl="node1" presStyleIdx="3" presStyleCnt="4">
        <dgm:presLayoutVars>
          <dgm:bulletEnabled val="1"/>
        </dgm:presLayoutVars>
      </dgm:prSet>
      <dgm:spPr/>
    </dgm:pt>
  </dgm:ptLst>
  <dgm:cxnLst>
    <dgm:cxn modelId="{CEAB2B1A-D259-4485-8140-458ADC956C7E}" type="presOf" srcId="{3F40AB02-4F90-47A6-A5DB-17895B76FDB5}" destId="{A438394D-BFAF-4CA5-BD10-EEE9C830EEF5}" srcOrd="0" destOrd="0" presId="urn:microsoft.com/office/officeart/2005/8/layout/equation1"/>
    <dgm:cxn modelId="{57FB621D-7775-49E2-AA8B-38AEFCC5B320}" type="presOf" srcId="{436592D9-1F11-44CA-82FF-1375637C96F8}" destId="{69E5CCAD-48A9-45EF-9BF8-6C7A4D54662C}" srcOrd="0" destOrd="0" presId="urn:microsoft.com/office/officeart/2005/8/layout/equation1"/>
    <dgm:cxn modelId="{EAAF902B-1AF4-4822-9A9D-3192B055D70B}" srcId="{6D3E9073-488D-4EC9-94D1-14D11121C4C1}" destId="{C88F5F63-0E20-487D-A8FC-F5212890CE64}" srcOrd="2" destOrd="0" parTransId="{3134692D-F353-43C2-85CE-48B33AB1F8EE}" sibTransId="{7803213C-8906-46E7-B882-06EE60D120F6}"/>
    <dgm:cxn modelId="{84D02C2C-F97B-4280-8EEA-896F0D7B0E3C}" type="presOf" srcId="{1B33F409-5919-4510-84AA-362790A9E5F3}" destId="{923D6760-CDE7-446D-A27A-22825EAEDAC5}" srcOrd="0" destOrd="0" presId="urn:microsoft.com/office/officeart/2005/8/layout/equation1"/>
    <dgm:cxn modelId="{7167E82F-2891-4E62-B085-6955CB1802E9}" srcId="{6D3E9073-488D-4EC9-94D1-14D11121C4C1}" destId="{3F40AB02-4F90-47A6-A5DB-17895B76FDB5}" srcOrd="1" destOrd="0" parTransId="{9A93A5B0-8C28-48DC-9715-1B79805548F4}" sibTransId="{436592D9-1F11-44CA-82FF-1375637C96F8}"/>
    <dgm:cxn modelId="{E4AE6766-719C-4AD0-A877-E740E561E015}" type="presOf" srcId="{7803213C-8906-46E7-B882-06EE60D120F6}" destId="{D694A66B-724E-46CF-A81E-A01FCA8E82D8}" srcOrd="0" destOrd="0" presId="urn:microsoft.com/office/officeart/2005/8/layout/equation1"/>
    <dgm:cxn modelId="{9433A688-06EC-40A1-9C86-FEDD4E293FFB}" type="presOf" srcId="{40B6000D-9C06-470F-AE3E-2FE78AC11479}" destId="{AEA6A691-81C3-4FC5-ADE1-BE95365FEFE2}" srcOrd="0" destOrd="0" presId="urn:microsoft.com/office/officeart/2005/8/layout/equation1"/>
    <dgm:cxn modelId="{98C2ACA3-D0B1-4D16-9958-018ACBD1DDBB}" type="presOf" srcId="{763004E6-4FA6-43C6-8970-16A0EB02F7AF}" destId="{8F849FF2-31E5-4A6D-BC6E-331C46BCF6CF}" srcOrd="0" destOrd="0" presId="urn:microsoft.com/office/officeart/2005/8/layout/equation1"/>
    <dgm:cxn modelId="{A44CF3B2-92E5-4938-A781-6ADD108C86E5}" srcId="{6D3E9073-488D-4EC9-94D1-14D11121C4C1}" destId="{763004E6-4FA6-43C6-8970-16A0EB02F7AF}" srcOrd="3" destOrd="0" parTransId="{D003A887-7EEA-40EF-9292-F11A283A715D}" sibTransId="{F03192A1-FC85-4967-A76A-B7B7F1E94867}"/>
    <dgm:cxn modelId="{FDF941D3-C000-4DFB-B0E2-01B9C8AE9F0F}" type="presOf" srcId="{C88F5F63-0E20-487D-A8FC-F5212890CE64}" destId="{06616234-0983-4702-99AB-381F0219FB43}" srcOrd="0" destOrd="0" presId="urn:microsoft.com/office/officeart/2005/8/layout/equation1"/>
    <dgm:cxn modelId="{C645FEDB-A1E0-4299-851E-3FB5B45500DD}" srcId="{6D3E9073-488D-4EC9-94D1-14D11121C4C1}" destId="{1B33F409-5919-4510-84AA-362790A9E5F3}" srcOrd="0" destOrd="0" parTransId="{4134A436-6DC1-4C31-BE2F-32F7F3989E84}" sibTransId="{40B6000D-9C06-470F-AE3E-2FE78AC11479}"/>
    <dgm:cxn modelId="{253C0ADF-6EDA-4C15-B8E8-212BE12325DD}" type="presOf" srcId="{6D3E9073-488D-4EC9-94D1-14D11121C4C1}" destId="{7AB441B4-5C51-47FF-9F70-1534508FDDD7}" srcOrd="0" destOrd="0" presId="urn:microsoft.com/office/officeart/2005/8/layout/equation1"/>
    <dgm:cxn modelId="{F30C00C9-EA77-4693-8BD1-CBF680404350}" type="presParOf" srcId="{7AB441B4-5C51-47FF-9F70-1534508FDDD7}" destId="{923D6760-CDE7-446D-A27A-22825EAEDAC5}" srcOrd="0" destOrd="0" presId="urn:microsoft.com/office/officeart/2005/8/layout/equation1"/>
    <dgm:cxn modelId="{836FD03F-4757-45C1-9629-7488A57D07EF}" type="presParOf" srcId="{7AB441B4-5C51-47FF-9F70-1534508FDDD7}" destId="{C09F7F02-5E1D-4675-BAEC-203E5C44263C}" srcOrd="1" destOrd="0" presId="urn:microsoft.com/office/officeart/2005/8/layout/equation1"/>
    <dgm:cxn modelId="{2AE885D5-6366-40E1-AFE8-85AA5E5D2D2F}" type="presParOf" srcId="{7AB441B4-5C51-47FF-9F70-1534508FDDD7}" destId="{AEA6A691-81C3-4FC5-ADE1-BE95365FEFE2}" srcOrd="2" destOrd="0" presId="urn:microsoft.com/office/officeart/2005/8/layout/equation1"/>
    <dgm:cxn modelId="{81AB8C8C-6B9D-4966-B038-BD42EB56E256}" type="presParOf" srcId="{7AB441B4-5C51-47FF-9F70-1534508FDDD7}" destId="{EC235179-D018-41F4-8D40-99EDC8C1DC2C}" srcOrd="3" destOrd="0" presId="urn:microsoft.com/office/officeart/2005/8/layout/equation1"/>
    <dgm:cxn modelId="{DF4A9E66-3D39-4554-9178-B7D44F6D4F5E}" type="presParOf" srcId="{7AB441B4-5C51-47FF-9F70-1534508FDDD7}" destId="{A438394D-BFAF-4CA5-BD10-EEE9C830EEF5}" srcOrd="4" destOrd="0" presId="urn:microsoft.com/office/officeart/2005/8/layout/equation1"/>
    <dgm:cxn modelId="{21E03F98-45BD-4462-AED0-7653F1CDE125}" type="presParOf" srcId="{7AB441B4-5C51-47FF-9F70-1534508FDDD7}" destId="{B67EBCCB-1B1A-450A-8C34-117564603941}" srcOrd="5" destOrd="0" presId="urn:microsoft.com/office/officeart/2005/8/layout/equation1"/>
    <dgm:cxn modelId="{C6844CE4-1110-4B3D-AA98-6A15F4AFB5BF}" type="presParOf" srcId="{7AB441B4-5C51-47FF-9F70-1534508FDDD7}" destId="{69E5CCAD-48A9-45EF-9BF8-6C7A4D54662C}" srcOrd="6" destOrd="0" presId="urn:microsoft.com/office/officeart/2005/8/layout/equation1"/>
    <dgm:cxn modelId="{F3789BDB-C846-4A7D-9DBC-5110A7B74015}" type="presParOf" srcId="{7AB441B4-5C51-47FF-9F70-1534508FDDD7}" destId="{1FDF233B-F16F-40EC-AD03-9247BEF64B2C}" srcOrd="7" destOrd="0" presId="urn:microsoft.com/office/officeart/2005/8/layout/equation1"/>
    <dgm:cxn modelId="{EC38EEED-F1ED-486F-B29B-9C8F3B1BB1B8}" type="presParOf" srcId="{7AB441B4-5C51-47FF-9F70-1534508FDDD7}" destId="{06616234-0983-4702-99AB-381F0219FB43}" srcOrd="8" destOrd="0" presId="urn:microsoft.com/office/officeart/2005/8/layout/equation1"/>
    <dgm:cxn modelId="{1F2756F0-6436-4BA5-9F15-458F85FA6983}" type="presParOf" srcId="{7AB441B4-5C51-47FF-9F70-1534508FDDD7}" destId="{F8298086-CB23-403D-AFED-A1737C306082}" srcOrd="9" destOrd="0" presId="urn:microsoft.com/office/officeart/2005/8/layout/equation1"/>
    <dgm:cxn modelId="{D3146034-DDA1-4709-8FE8-B942BBB4931B}" type="presParOf" srcId="{7AB441B4-5C51-47FF-9F70-1534508FDDD7}" destId="{D694A66B-724E-46CF-A81E-A01FCA8E82D8}" srcOrd="10" destOrd="0" presId="urn:microsoft.com/office/officeart/2005/8/layout/equation1"/>
    <dgm:cxn modelId="{42BAB98E-48B8-42FF-99F3-B3A2A361A287}" type="presParOf" srcId="{7AB441B4-5C51-47FF-9F70-1534508FDDD7}" destId="{E318A842-DAD4-4F9D-AF7C-40C0C34462C2}" srcOrd="11" destOrd="0" presId="urn:microsoft.com/office/officeart/2005/8/layout/equation1"/>
    <dgm:cxn modelId="{D8785E60-8B4E-44E0-90A3-59E89FC5DFA5}" type="presParOf" srcId="{7AB441B4-5C51-47FF-9F70-1534508FDDD7}" destId="{8F849FF2-31E5-4A6D-BC6E-331C46BCF6CF}" srcOrd="12" destOrd="0" presId="urn:microsoft.com/office/officeart/2005/8/layout/equati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6D3E9073-488D-4EC9-94D1-14D11121C4C1}" type="doc">
      <dgm:prSet loTypeId="urn:microsoft.com/office/officeart/2005/8/layout/equation1" loCatId="process" qsTypeId="urn:microsoft.com/office/officeart/2005/8/quickstyle/simple1" qsCatId="simple" csTypeId="urn:microsoft.com/office/officeart/2005/8/colors/colorful5" csCatId="colorful" phldr="1"/>
      <dgm:spPr/>
      <dgm:t>
        <a:bodyPr/>
        <a:lstStyle/>
        <a:p>
          <a:endParaRPr lang="zh-CN" altLang="en-US"/>
        </a:p>
      </dgm:t>
    </dgm:pt>
    <dgm:pt modelId="{1B33F409-5919-4510-84AA-362790A9E5F3}">
      <dgm:prSet phldrT="[文本]" custT="1"/>
      <dgm:spPr/>
      <dgm:t>
        <a:bodyPr/>
        <a:lstStyle/>
        <a:p>
          <a:r>
            <a:rPr lang="zh-CN" altLang="en-US" sz="1800" dirty="0">
              <a:latin typeface="微软雅黑" panose="020B0503020204020204" pitchFamily="34" charset="-122"/>
              <a:ea typeface="微软雅黑" panose="020B0503020204020204" pitchFamily="34" charset="-122"/>
            </a:rPr>
            <a:t>应纳</a:t>
          </a:r>
          <a:endParaRPr lang="en-US" altLang="zh-CN" sz="1800" dirty="0">
            <a:latin typeface="微软雅黑" panose="020B0503020204020204" pitchFamily="34" charset="-122"/>
            <a:ea typeface="微软雅黑" panose="020B0503020204020204" pitchFamily="34" charset="-122"/>
          </a:endParaRPr>
        </a:p>
        <a:p>
          <a:r>
            <a:rPr lang="zh-CN" altLang="en-US" sz="1800" dirty="0">
              <a:latin typeface="微软雅黑" panose="020B0503020204020204" pitchFamily="34" charset="-122"/>
              <a:ea typeface="微软雅黑" panose="020B0503020204020204" pitchFamily="34" charset="-122"/>
            </a:rPr>
            <a:t>税款</a:t>
          </a:r>
        </a:p>
      </dgm:t>
    </dgm:pt>
    <dgm:pt modelId="{4134A436-6DC1-4C31-BE2F-32F7F3989E84}" type="parTrans" cxnId="{C645FEDB-A1E0-4299-851E-3FB5B45500DD}">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40B6000D-9C06-470F-AE3E-2FE78AC11479}" type="sibTrans" cxnId="{C645FEDB-A1E0-4299-851E-3FB5B45500DD}">
      <dgm:prSet custT="1"/>
      <dgm:spPr/>
      <dgm:t>
        <a:bodyPr/>
        <a:lstStyle/>
        <a:p>
          <a:endParaRPr lang="zh-CN" altLang="en-US" sz="1800">
            <a:latin typeface="微软雅黑" panose="020B0503020204020204" pitchFamily="34" charset="-122"/>
            <a:ea typeface="微软雅黑" panose="020B0503020204020204" pitchFamily="34" charset="-122"/>
          </a:endParaRPr>
        </a:p>
      </dgm:t>
    </dgm:pt>
    <dgm:pt modelId="{3F40AB02-4F90-47A6-A5DB-17895B76FDB5}">
      <dgm:prSet phldrT="[文本]" custT="1"/>
      <dgm:spPr/>
      <dgm:t>
        <a:bodyPr/>
        <a:lstStyle/>
        <a:p>
          <a:r>
            <a:rPr lang="zh-CN" altLang="en-US" sz="1800" dirty="0">
              <a:latin typeface="微软雅黑" panose="020B0503020204020204" pitchFamily="34" charset="-122"/>
              <a:ea typeface="微软雅黑" panose="020B0503020204020204" pitchFamily="34" charset="-122"/>
            </a:rPr>
            <a:t>已扣缴税款</a:t>
          </a:r>
        </a:p>
      </dgm:t>
    </dgm:pt>
    <dgm:pt modelId="{9A93A5B0-8C28-48DC-9715-1B79805548F4}" type="parTrans" cxnId="{7167E82F-2891-4E62-B085-6955CB1802E9}">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436592D9-1F11-44CA-82FF-1375637C96F8}" type="sibTrans" cxnId="{7167E82F-2891-4E62-B085-6955CB1802E9}">
      <dgm:prSet custT="1"/>
      <dgm:spPr/>
      <dgm:t>
        <a:bodyPr/>
        <a:lstStyle/>
        <a:p>
          <a:endParaRPr lang="zh-CN" altLang="en-US" sz="1800">
            <a:latin typeface="微软雅黑" panose="020B0503020204020204" pitchFamily="34" charset="-122"/>
            <a:ea typeface="微软雅黑" panose="020B0503020204020204" pitchFamily="34" charset="-122"/>
          </a:endParaRPr>
        </a:p>
      </dgm:t>
    </dgm:pt>
    <dgm:pt modelId="{763004E6-4FA6-43C6-8970-16A0EB02F7AF}">
      <dgm:prSet phldrT="[文本]" custT="1"/>
      <dgm:spPr/>
      <dgm:t>
        <a:bodyPr/>
        <a:lstStyle/>
        <a:p>
          <a:r>
            <a:rPr lang="zh-CN" altLang="en-US" sz="1800" dirty="0">
              <a:latin typeface="微软雅黑" panose="020B0503020204020204" pitchFamily="34" charset="-122"/>
              <a:ea typeface="微软雅黑" panose="020B0503020204020204" pitchFamily="34" charset="-122"/>
            </a:rPr>
            <a:t>应退</a:t>
          </a:r>
          <a:r>
            <a:rPr lang="en-US" altLang="zh-CN" sz="1800" dirty="0">
              <a:latin typeface="微软雅黑" panose="020B0503020204020204" pitchFamily="34" charset="-122"/>
              <a:ea typeface="微软雅黑" panose="020B0503020204020204" pitchFamily="34" charset="-122"/>
            </a:rPr>
            <a:t>/</a:t>
          </a:r>
          <a:r>
            <a:rPr lang="zh-CN" altLang="en-US" sz="1800" dirty="0">
              <a:latin typeface="微软雅黑" panose="020B0503020204020204" pitchFamily="34" charset="-122"/>
              <a:ea typeface="微软雅黑" panose="020B0503020204020204" pitchFamily="34" charset="-122"/>
            </a:rPr>
            <a:t>补税款</a:t>
          </a:r>
        </a:p>
      </dgm:t>
    </dgm:pt>
    <dgm:pt modelId="{D003A887-7EEA-40EF-9292-F11A283A715D}" type="parTrans" cxnId="{A44CF3B2-92E5-4938-A781-6ADD108C86E5}">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F03192A1-FC85-4967-A76A-B7B7F1E94867}" type="sibTrans" cxnId="{A44CF3B2-92E5-4938-A781-6ADD108C86E5}">
      <dgm:prSet/>
      <dgm:spPr/>
      <dgm:t>
        <a:bodyPr/>
        <a:lstStyle/>
        <a:p>
          <a:endParaRPr lang="zh-CN" altLang="en-US" sz="1800">
            <a:latin typeface="微软雅黑" panose="020B0503020204020204" pitchFamily="34" charset="-122"/>
            <a:ea typeface="微软雅黑" panose="020B0503020204020204" pitchFamily="34" charset="-122"/>
          </a:endParaRPr>
        </a:p>
      </dgm:t>
    </dgm:pt>
    <dgm:pt modelId="{7AB441B4-5C51-47FF-9F70-1534508FDDD7}" type="pres">
      <dgm:prSet presAssocID="{6D3E9073-488D-4EC9-94D1-14D11121C4C1}" presName="linearFlow" presStyleCnt="0">
        <dgm:presLayoutVars>
          <dgm:dir/>
          <dgm:resizeHandles val="exact"/>
        </dgm:presLayoutVars>
      </dgm:prSet>
      <dgm:spPr/>
    </dgm:pt>
    <dgm:pt modelId="{923D6760-CDE7-446D-A27A-22825EAEDAC5}" type="pres">
      <dgm:prSet presAssocID="{1B33F409-5919-4510-84AA-362790A9E5F3}" presName="node" presStyleLbl="node1" presStyleIdx="0" presStyleCnt="3">
        <dgm:presLayoutVars>
          <dgm:bulletEnabled val="1"/>
        </dgm:presLayoutVars>
      </dgm:prSet>
      <dgm:spPr/>
    </dgm:pt>
    <dgm:pt modelId="{C09F7F02-5E1D-4675-BAEC-203E5C44263C}" type="pres">
      <dgm:prSet presAssocID="{40B6000D-9C06-470F-AE3E-2FE78AC11479}" presName="spacerL" presStyleCnt="0"/>
      <dgm:spPr/>
    </dgm:pt>
    <dgm:pt modelId="{AEA6A691-81C3-4FC5-ADE1-BE95365FEFE2}" type="pres">
      <dgm:prSet presAssocID="{40B6000D-9C06-470F-AE3E-2FE78AC11479}" presName="sibTrans" presStyleLbl="sibTrans2D1" presStyleIdx="0" presStyleCnt="2"/>
      <dgm:spPr>
        <a:prstGeom prst="mathMinus">
          <a:avLst/>
        </a:prstGeom>
      </dgm:spPr>
    </dgm:pt>
    <dgm:pt modelId="{EC235179-D018-41F4-8D40-99EDC8C1DC2C}" type="pres">
      <dgm:prSet presAssocID="{40B6000D-9C06-470F-AE3E-2FE78AC11479}" presName="spacerR" presStyleCnt="0"/>
      <dgm:spPr/>
    </dgm:pt>
    <dgm:pt modelId="{A438394D-BFAF-4CA5-BD10-EEE9C830EEF5}" type="pres">
      <dgm:prSet presAssocID="{3F40AB02-4F90-47A6-A5DB-17895B76FDB5}" presName="node" presStyleLbl="node1" presStyleIdx="1" presStyleCnt="3">
        <dgm:presLayoutVars>
          <dgm:bulletEnabled val="1"/>
        </dgm:presLayoutVars>
      </dgm:prSet>
      <dgm:spPr/>
    </dgm:pt>
    <dgm:pt modelId="{B67EBCCB-1B1A-450A-8C34-117564603941}" type="pres">
      <dgm:prSet presAssocID="{436592D9-1F11-44CA-82FF-1375637C96F8}" presName="spacerL" presStyleCnt="0"/>
      <dgm:spPr/>
    </dgm:pt>
    <dgm:pt modelId="{69E5CCAD-48A9-45EF-9BF8-6C7A4D54662C}" type="pres">
      <dgm:prSet presAssocID="{436592D9-1F11-44CA-82FF-1375637C96F8}" presName="sibTrans" presStyleLbl="sibTrans2D1" presStyleIdx="1" presStyleCnt="2"/>
      <dgm:spPr/>
    </dgm:pt>
    <dgm:pt modelId="{1FDF233B-F16F-40EC-AD03-9247BEF64B2C}" type="pres">
      <dgm:prSet presAssocID="{436592D9-1F11-44CA-82FF-1375637C96F8}" presName="spacerR" presStyleCnt="0"/>
      <dgm:spPr/>
    </dgm:pt>
    <dgm:pt modelId="{8F849FF2-31E5-4A6D-BC6E-331C46BCF6CF}" type="pres">
      <dgm:prSet presAssocID="{763004E6-4FA6-43C6-8970-16A0EB02F7AF}" presName="node" presStyleLbl="node1" presStyleIdx="2" presStyleCnt="3">
        <dgm:presLayoutVars>
          <dgm:bulletEnabled val="1"/>
        </dgm:presLayoutVars>
      </dgm:prSet>
      <dgm:spPr/>
    </dgm:pt>
  </dgm:ptLst>
  <dgm:cxnLst>
    <dgm:cxn modelId="{CEAB2B1A-D259-4485-8140-458ADC956C7E}" type="presOf" srcId="{3F40AB02-4F90-47A6-A5DB-17895B76FDB5}" destId="{A438394D-BFAF-4CA5-BD10-EEE9C830EEF5}" srcOrd="0" destOrd="0" presId="urn:microsoft.com/office/officeart/2005/8/layout/equation1"/>
    <dgm:cxn modelId="{57FB621D-7775-49E2-AA8B-38AEFCC5B320}" type="presOf" srcId="{436592D9-1F11-44CA-82FF-1375637C96F8}" destId="{69E5CCAD-48A9-45EF-9BF8-6C7A4D54662C}" srcOrd="0" destOrd="0" presId="urn:microsoft.com/office/officeart/2005/8/layout/equation1"/>
    <dgm:cxn modelId="{84D02C2C-F97B-4280-8EEA-896F0D7B0E3C}" type="presOf" srcId="{1B33F409-5919-4510-84AA-362790A9E5F3}" destId="{923D6760-CDE7-446D-A27A-22825EAEDAC5}" srcOrd="0" destOrd="0" presId="urn:microsoft.com/office/officeart/2005/8/layout/equation1"/>
    <dgm:cxn modelId="{7167E82F-2891-4E62-B085-6955CB1802E9}" srcId="{6D3E9073-488D-4EC9-94D1-14D11121C4C1}" destId="{3F40AB02-4F90-47A6-A5DB-17895B76FDB5}" srcOrd="1" destOrd="0" parTransId="{9A93A5B0-8C28-48DC-9715-1B79805548F4}" sibTransId="{436592D9-1F11-44CA-82FF-1375637C96F8}"/>
    <dgm:cxn modelId="{9433A688-06EC-40A1-9C86-FEDD4E293FFB}" type="presOf" srcId="{40B6000D-9C06-470F-AE3E-2FE78AC11479}" destId="{AEA6A691-81C3-4FC5-ADE1-BE95365FEFE2}" srcOrd="0" destOrd="0" presId="urn:microsoft.com/office/officeart/2005/8/layout/equation1"/>
    <dgm:cxn modelId="{98C2ACA3-D0B1-4D16-9958-018ACBD1DDBB}" type="presOf" srcId="{763004E6-4FA6-43C6-8970-16A0EB02F7AF}" destId="{8F849FF2-31E5-4A6D-BC6E-331C46BCF6CF}" srcOrd="0" destOrd="0" presId="urn:microsoft.com/office/officeart/2005/8/layout/equation1"/>
    <dgm:cxn modelId="{A44CF3B2-92E5-4938-A781-6ADD108C86E5}" srcId="{6D3E9073-488D-4EC9-94D1-14D11121C4C1}" destId="{763004E6-4FA6-43C6-8970-16A0EB02F7AF}" srcOrd="2" destOrd="0" parTransId="{D003A887-7EEA-40EF-9292-F11A283A715D}" sibTransId="{F03192A1-FC85-4967-A76A-B7B7F1E94867}"/>
    <dgm:cxn modelId="{C645FEDB-A1E0-4299-851E-3FB5B45500DD}" srcId="{6D3E9073-488D-4EC9-94D1-14D11121C4C1}" destId="{1B33F409-5919-4510-84AA-362790A9E5F3}" srcOrd="0" destOrd="0" parTransId="{4134A436-6DC1-4C31-BE2F-32F7F3989E84}" sibTransId="{40B6000D-9C06-470F-AE3E-2FE78AC11479}"/>
    <dgm:cxn modelId="{253C0ADF-6EDA-4C15-B8E8-212BE12325DD}" type="presOf" srcId="{6D3E9073-488D-4EC9-94D1-14D11121C4C1}" destId="{7AB441B4-5C51-47FF-9F70-1534508FDDD7}" srcOrd="0" destOrd="0" presId="urn:microsoft.com/office/officeart/2005/8/layout/equation1"/>
    <dgm:cxn modelId="{F30C00C9-EA77-4693-8BD1-CBF680404350}" type="presParOf" srcId="{7AB441B4-5C51-47FF-9F70-1534508FDDD7}" destId="{923D6760-CDE7-446D-A27A-22825EAEDAC5}" srcOrd="0" destOrd="0" presId="urn:microsoft.com/office/officeart/2005/8/layout/equation1"/>
    <dgm:cxn modelId="{836FD03F-4757-45C1-9629-7488A57D07EF}" type="presParOf" srcId="{7AB441B4-5C51-47FF-9F70-1534508FDDD7}" destId="{C09F7F02-5E1D-4675-BAEC-203E5C44263C}" srcOrd="1" destOrd="0" presId="urn:microsoft.com/office/officeart/2005/8/layout/equation1"/>
    <dgm:cxn modelId="{2AE885D5-6366-40E1-AFE8-85AA5E5D2D2F}" type="presParOf" srcId="{7AB441B4-5C51-47FF-9F70-1534508FDDD7}" destId="{AEA6A691-81C3-4FC5-ADE1-BE95365FEFE2}" srcOrd="2" destOrd="0" presId="urn:microsoft.com/office/officeart/2005/8/layout/equation1"/>
    <dgm:cxn modelId="{81AB8C8C-6B9D-4966-B038-BD42EB56E256}" type="presParOf" srcId="{7AB441B4-5C51-47FF-9F70-1534508FDDD7}" destId="{EC235179-D018-41F4-8D40-99EDC8C1DC2C}" srcOrd="3" destOrd="0" presId="urn:microsoft.com/office/officeart/2005/8/layout/equation1"/>
    <dgm:cxn modelId="{DF4A9E66-3D39-4554-9178-B7D44F6D4F5E}" type="presParOf" srcId="{7AB441B4-5C51-47FF-9F70-1534508FDDD7}" destId="{A438394D-BFAF-4CA5-BD10-EEE9C830EEF5}" srcOrd="4" destOrd="0" presId="urn:microsoft.com/office/officeart/2005/8/layout/equation1"/>
    <dgm:cxn modelId="{21E03F98-45BD-4462-AED0-7653F1CDE125}" type="presParOf" srcId="{7AB441B4-5C51-47FF-9F70-1534508FDDD7}" destId="{B67EBCCB-1B1A-450A-8C34-117564603941}" srcOrd="5" destOrd="0" presId="urn:microsoft.com/office/officeart/2005/8/layout/equation1"/>
    <dgm:cxn modelId="{C6844CE4-1110-4B3D-AA98-6A15F4AFB5BF}" type="presParOf" srcId="{7AB441B4-5C51-47FF-9F70-1534508FDDD7}" destId="{69E5CCAD-48A9-45EF-9BF8-6C7A4D54662C}" srcOrd="6" destOrd="0" presId="urn:microsoft.com/office/officeart/2005/8/layout/equation1"/>
    <dgm:cxn modelId="{F3789BDB-C846-4A7D-9DBC-5110A7B74015}" type="presParOf" srcId="{7AB441B4-5C51-47FF-9F70-1534508FDDD7}" destId="{1FDF233B-F16F-40EC-AD03-9247BEF64B2C}" srcOrd="7" destOrd="0" presId="urn:microsoft.com/office/officeart/2005/8/layout/equation1"/>
    <dgm:cxn modelId="{D8785E60-8B4E-44E0-90A3-59E89FC5DFA5}" type="presParOf" srcId="{7AB441B4-5C51-47FF-9F70-1534508FDDD7}" destId="{8F849FF2-31E5-4A6D-BC6E-331C46BCF6CF}" srcOrd="8" destOrd="0" presId="urn:microsoft.com/office/officeart/2005/8/layout/equation1"/>
  </dgm:cxnLst>
  <dgm:bg/>
  <dgm:whole/>
  <dgm:extLst>
    <a:ext uri="http://schemas.microsoft.com/office/drawing/2008/diagram">
      <dsp:dataModelExt xmlns:dsp="http://schemas.microsoft.com/office/drawing/2008/diagram" relId="rId11" minVer="http://schemas.openxmlformats.org/drawingml/2006/diagram"/>
    </a:ext>
    <a:ext uri="{C62137D5-CB1D-491B-B009-E17868A290BF}">
      <dgm14:recolorImg xmlns:dgm14="http://schemas.microsoft.com/office/drawing/2010/diagram" val="1"/>
    </a:ext>
  </dgm:extLst>
</dgm:dataModel>
</file>

<file path=ppt/diagrams/data14.xml><?xml version="1.0" encoding="utf-8"?>
<dgm:dataModel xmlns:dgm="http://schemas.openxmlformats.org/drawingml/2006/diagram" xmlns:a="http://schemas.openxmlformats.org/drawingml/2006/main">
  <dgm:ptLst>
    <dgm:pt modelId="{E0F5117F-E44D-4042-9AA4-870D9E9F0876}" type="doc">
      <dgm:prSet loTypeId="urn:microsoft.com/office/officeart/2005/8/layout/vList6" loCatId="process" qsTypeId="urn:microsoft.com/office/officeart/2005/8/quickstyle/simple1" qsCatId="simple" csTypeId="urn:microsoft.com/office/officeart/2005/8/colors/accent1_2" csCatId="accent1" phldr="1"/>
      <dgm:spPr/>
      <dgm:t>
        <a:bodyPr/>
        <a:lstStyle/>
        <a:p>
          <a:endParaRPr lang="zh-CN" altLang="en-US"/>
        </a:p>
      </dgm:t>
    </dgm:pt>
    <dgm:pt modelId="{7F560EED-85B4-407D-BD61-E451BAC7EDC8}">
      <dgm:prSet custT="1"/>
      <dgm:spPr/>
      <dgm:t>
        <a:bodyPr/>
        <a:lstStyle/>
        <a:p>
          <a:r>
            <a:rPr lang="zh-CN" altLang="en-US" sz="1800" dirty="0">
              <a:latin typeface="微软雅黑" panose="020B0503020204020204" pitchFamily="34" charset="-122"/>
              <a:ea typeface="微软雅黑" panose="020B0503020204020204" pitchFamily="34" charset="-122"/>
            </a:rPr>
            <a:t>同一护照号码下存在多条报税姓名</a:t>
          </a:r>
        </a:p>
      </dgm:t>
    </dgm:pt>
    <dgm:pt modelId="{EF34470A-14B1-4FD0-BB7E-C865619B04F8}" type="parTrans" cxnId="{7A861A08-375F-48B8-BF5E-00B87C837CE1}">
      <dgm:prSet/>
      <dgm:spPr/>
      <dgm:t>
        <a:bodyPr/>
        <a:lstStyle/>
        <a:p>
          <a:endParaRPr lang="zh-CN" altLang="en-US"/>
        </a:p>
      </dgm:t>
    </dgm:pt>
    <dgm:pt modelId="{8AE8189E-EEEA-428F-A310-C1AC84405324}" type="sibTrans" cxnId="{7A861A08-375F-48B8-BF5E-00B87C837CE1}">
      <dgm:prSet/>
      <dgm:spPr/>
      <dgm:t>
        <a:bodyPr/>
        <a:lstStyle/>
        <a:p>
          <a:endParaRPr lang="zh-CN" altLang="en-US"/>
        </a:p>
      </dgm:t>
    </dgm:pt>
    <dgm:pt modelId="{4F6CA911-1B1D-48D7-B94D-6C9D043CD968}">
      <dgm:prSet custT="1"/>
      <dgm:spPr/>
      <dgm:t>
        <a:bodyPr/>
        <a:lstStyle/>
        <a:p>
          <a:r>
            <a:rPr lang="zh-CN" altLang="en-US" sz="1800" dirty="0">
              <a:latin typeface="微软雅黑" panose="020B0503020204020204" pitchFamily="34" charset="-122"/>
              <a:ea typeface="微软雅黑" panose="020B0503020204020204" pitchFamily="34" charset="-122"/>
            </a:rPr>
            <a:t>年中更换工作报税姓名前后不一致</a:t>
          </a:r>
        </a:p>
      </dgm:t>
    </dgm:pt>
    <dgm:pt modelId="{0AB2BADD-1C67-4AF8-921A-F55D28265F5A}" type="parTrans" cxnId="{5C0F492A-4947-422A-88AC-A5403C7B5467}">
      <dgm:prSet/>
      <dgm:spPr/>
      <dgm:t>
        <a:bodyPr/>
        <a:lstStyle/>
        <a:p>
          <a:endParaRPr lang="zh-CN" altLang="en-US"/>
        </a:p>
      </dgm:t>
    </dgm:pt>
    <dgm:pt modelId="{CB2150E8-9C2B-4308-9409-77A0E290C59B}" type="sibTrans" cxnId="{5C0F492A-4947-422A-88AC-A5403C7B5467}">
      <dgm:prSet/>
      <dgm:spPr/>
      <dgm:t>
        <a:bodyPr/>
        <a:lstStyle/>
        <a:p>
          <a:endParaRPr lang="zh-CN" altLang="en-US"/>
        </a:p>
      </dgm:t>
    </dgm:pt>
    <dgm:pt modelId="{B315C679-C6BF-4209-AA20-90EC5C35D27F}" type="pres">
      <dgm:prSet presAssocID="{E0F5117F-E44D-4042-9AA4-870D9E9F0876}" presName="Name0" presStyleCnt="0">
        <dgm:presLayoutVars>
          <dgm:dir/>
          <dgm:animLvl val="lvl"/>
          <dgm:resizeHandles/>
        </dgm:presLayoutVars>
      </dgm:prSet>
      <dgm:spPr/>
    </dgm:pt>
    <dgm:pt modelId="{97851120-A7A0-40B3-87CD-8EF605519E4D}" type="pres">
      <dgm:prSet presAssocID="{7F560EED-85B4-407D-BD61-E451BAC7EDC8}" presName="linNode" presStyleCnt="0"/>
      <dgm:spPr/>
    </dgm:pt>
    <dgm:pt modelId="{9103B4F7-79E5-4C6B-A81E-57301A4EDD88}" type="pres">
      <dgm:prSet presAssocID="{7F560EED-85B4-407D-BD61-E451BAC7EDC8}" presName="parentShp" presStyleLbl="node1" presStyleIdx="0" presStyleCnt="2" custScaleX="200867">
        <dgm:presLayoutVars>
          <dgm:bulletEnabled val="1"/>
        </dgm:presLayoutVars>
      </dgm:prSet>
      <dgm:spPr/>
    </dgm:pt>
    <dgm:pt modelId="{26E80BE3-48DC-4EF2-96E9-E0BCA5227D71}" type="pres">
      <dgm:prSet presAssocID="{7F560EED-85B4-407D-BD61-E451BAC7EDC8}" presName="childShp" presStyleLbl="bgAccFollowNode1" presStyleIdx="0" presStyleCnt="2">
        <dgm:presLayoutVars>
          <dgm:bulletEnabled val="1"/>
        </dgm:presLayoutVars>
      </dgm:prSet>
      <dgm:spPr/>
    </dgm:pt>
    <dgm:pt modelId="{426C3A54-2975-46D5-BB58-D20771B99FF7}" type="pres">
      <dgm:prSet presAssocID="{8AE8189E-EEEA-428F-A310-C1AC84405324}" presName="spacing" presStyleCnt="0"/>
      <dgm:spPr/>
    </dgm:pt>
    <dgm:pt modelId="{A5EFAA4A-7FD8-4518-93C4-889053CA23D7}" type="pres">
      <dgm:prSet presAssocID="{4F6CA911-1B1D-48D7-B94D-6C9D043CD968}" presName="linNode" presStyleCnt="0"/>
      <dgm:spPr/>
    </dgm:pt>
    <dgm:pt modelId="{3E4A8E6B-06C3-42D1-B927-8F35732213DE}" type="pres">
      <dgm:prSet presAssocID="{4F6CA911-1B1D-48D7-B94D-6C9D043CD968}" presName="parentShp" presStyleLbl="node1" presStyleIdx="1" presStyleCnt="2" custScaleX="208501">
        <dgm:presLayoutVars>
          <dgm:bulletEnabled val="1"/>
        </dgm:presLayoutVars>
      </dgm:prSet>
      <dgm:spPr/>
    </dgm:pt>
    <dgm:pt modelId="{E5586800-10D6-4497-B975-36EF0BBA4D48}" type="pres">
      <dgm:prSet presAssocID="{4F6CA911-1B1D-48D7-B94D-6C9D043CD968}" presName="childShp" presStyleLbl="bgAccFollowNode1" presStyleIdx="1" presStyleCnt="2">
        <dgm:presLayoutVars>
          <dgm:bulletEnabled val="1"/>
        </dgm:presLayoutVars>
      </dgm:prSet>
      <dgm:spPr/>
    </dgm:pt>
  </dgm:ptLst>
  <dgm:cxnLst>
    <dgm:cxn modelId="{7A861A08-375F-48B8-BF5E-00B87C837CE1}" srcId="{E0F5117F-E44D-4042-9AA4-870D9E9F0876}" destId="{7F560EED-85B4-407D-BD61-E451BAC7EDC8}" srcOrd="0" destOrd="0" parTransId="{EF34470A-14B1-4FD0-BB7E-C865619B04F8}" sibTransId="{8AE8189E-EEEA-428F-A310-C1AC84405324}"/>
    <dgm:cxn modelId="{5C0F492A-4947-422A-88AC-A5403C7B5467}" srcId="{E0F5117F-E44D-4042-9AA4-870D9E9F0876}" destId="{4F6CA911-1B1D-48D7-B94D-6C9D043CD968}" srcOrd="1" destOrd="0" parTransId="{0AB2BADD-1C67-4AF8-921A-F55D28265F5A}" sibTransId="{CB2150E8-9C2B-4308-9409-77A0E290C59B}"/>
    <dgm:cxn modelId="{8E0D7545-8EE1-4424-A4E7-A1038E7BEE87}" type="presOf" srcId="{E0F5117F-E44D-4042-9AA4-870D9E9F0876}" destId="{B315C679-C6BF-4209-AA20-90EC5C35D27F}" srcOrd="0" destOrd="0" presId="urn:microsoft.com/office/officeart/2005/8/layout/vList6"/>
    <dgm:cxn modelId="{2D32D789-6B98-49C8-8FA7-6576B251697A}" type="presOf" srcId="{7F560EED-85B4-407D-BD61-E451BAC7EDC8}" destId="{9103B4F7-79E5-4C6B-A81E-57301A4EDD88}" srcOrd="0" destOrd="0" presId="urn:microsoft.com/office/officeart/2005/8/layout/vList6"/>
    <dgm:cxn modelId="{D5C8E3C7-D18D-4B18-A169-58A39059E4D8}" type="presOf" srcId="{4F6CA911-1B1D-48D7-B94D-6C9D043CD968}" destId="{3E4A8E6B-06C3-42D1-B927-8F35732213DE}" srcOrd="0" destOrd="0" presId="urn:microsoft.com/office/officeart/2005/8/layout/vList6"/>
    <dgm:cxn modelId="{2AD6BD40-196F-4A72-A462-67BC4D361246}" type="presParOf" srcId="{B315C679-C6BF-4209-AA20-90EC5C35D27F}" destId="{97851120-A7A0-40B3-87CD-8EF605519E4D}" srcOrd="0" destOrd="0" presId="urn:microsoft.com/office/officeart/2005/8/layout/vList6"/>
    <dgm:cxn modelId="{5D18DCE1-D1D0-4AA7-9BCB-07FCCEE31299}" type="presParOf" srcId="{97851120-A7A0-40B3-87CD-8EF605519E4D}" destId="{9103B4F7-79E5-4C6B-A81E-57301A4EDD88}" srcOrd="0" destOrd="0" presId="urn:microsoft.com/office/officeart/2005/8/layout/vList6"/>
    <dgm:cxn modelId="{D80676F5-F7E4-4E1F-A08E-44A10CAA1EAC}" type="presParOf" srcId="{97851120-A7A0-40B3-87CD-8EF605519E4D}" destId="{26E80BE3-48DC-4EF2-96E9-E0BCA5227D71}" srcOrd="1" destOrd="0" presId="urn:microsoft.com/office/officeart/2005/8/layout/vList6"/>
    <dgm:cxn modelId="{2A10888F-BD83-471B-A058-8DF48B408301}" type="presParOf" srcId="{B315C679-C6BF-4209-AA20-90EC5C35D27F}" destId="{426C3A54-2975-46D5-BB58-D20771B99FF7}" srcOrd="1" destOrd="0" presId="urn:microsoft.com/office/officeart/2005/8/layout/vList6"/>
    <dgm:cxn modelId="{49D1A1A0-D372-4E03-978F-A1A62E02A5D4}" type="presParOf" srcId="{B315C679-C6BF-4209-AA20-90EC5C35D27F}" destId="{A5EFAA4A-7FD8-4518-93C4-889053CA23D7}" srcOrd="2" destOrd="0" presId="urn:microsoft.com/office/officeart/2005/8/layout/vList6"/>
    <dgm:cxn modelId="{76ED6CAA-D498-4462-ABC4-8B640C47E817}" type="presParOf" srcId="{A5EFAA4A-7FD8-4518-93C4-889053CA23D7}" destId="{3E4A8E6B-06C3-42D1-B927-8F35732213DE}" srcOrd="0" destOrd="0" presId="urn:microsoft.com/office/officeart/2005/8/layout/vList6"/>
    <dgm:cxn modelId="{3C7A5694-E74B-422D-A833-ED1C20D3484B}" type="presParOf" srcId="{A5EFAA4A-7FD8-4518-93C4-889053CA23D7}" destId="{E5586800-10D6-4497-B975-36EF0BBA4D48}"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3A978A-774D-4E5F-9E44-4459ACBE5F1E}">
      <dsp:nvSpPr>
        <dsp:cNvPr id="0" name=""/>
        <dsp:cNvSpPr/>
      </dsp:nvSpPr>
      <dsp:spPr>
        <a:xfrm>
          <a:off x="662" y="1516816"/>
          <a:ext cx="2575916" cy="1030366"/>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个人提供身份信息、专项附加扣除等信息</a:t>
          </a:r>
        </a:p>
      </dsp:txBody>
      <dsp:txXfrm>
        <a:off x="515845" y="1516816"/>
        <a:ext cx="1545550" cy="1030366"/>
      </dsp:txXfrm>
    </dsp:sp>
    <dsp:sp modelId="{8886B6C8-5992-4219-B57F-C3A35C5D717B}">
      <dsp:nvSpPr>
        <dsp:cNvPr id="0" name=""/>
        <dsp:cNvSpPr/>
      </dsp:nvSpPr>
      <dsp:spPr>
        <a:xfrm>
          <a:off x="2318987" y="1516816"/>
          <a:ext cx="2844971" cy="1030366"/>
        </a:xfrm>
        <a:prstGeom prst="chevron">
          <a:avLst/>
        </a:prstGeom>
        <a:solidFill>
          <a:schemeClr val="bg1">
            <a:lumMod val="6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zh-CN" altLang="en-US" sz="1800" kern="1200" dirty="0">
              <a:solidFill>
                <a:schemeClr val="tx1"/>
              </a:solidFill>
              <a:latin typeface="微软雅黑" panose="020B0503020204020204" pitchFamily="34" charset="-122"/>
              <a:ea typeface="微软雅黑" panose="020B0503020204020204" pitchFamily="34" charset="-122"/>
            </a:rPr>
            <a:t>代扣代缴义务人履行扣缴义务</a:t>
          </a:r>
        </a:p>
      </dsp:txBody>
      <dsp:txXfrm>
        <a:off x="2834170" y="1516816"/>
        <a:ext cx="1814605" cy="1030366"/>
      </dsp:txXfrm>
    </dsp:sp>
    <dsp:sp modelId="{84E27451-6C2D-4426-A856-1DC4B74F84AD}">
      <dsp:nvSpPr>
        <dsp:cNvPr id="0" name=""/>
        <dsp:cNvSpPr/>
      </dsp:nvSpPr>
      <dsp:spPr>
        <a:xfrm>
          <a:off x="4906367" y="1516816"/>
          <a:ext cx="2575916" cy="1030366"/>
        </a:xfrm>
        <a:prstGeom prst="chevron">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zh-CN" altLang="en-US" sz="1800" kern="1200" dirty="0">
              <a:solidFill>
                <a:schemeClr val="bg1"/>
              </a:solidFill>
              <a:latin typeface="微软雅黑" panose="020B0503020204020204" pitchFamily="34" charset="-122"/>
              <a:ea typeface="微软雅黑" panose="020B0503020204020204" pitchFamily="34" charset="-122"/>
            </a:rPr>
            <a:t>次年汇算清缴</a:t>
          </a:r>
        </a:p>
      </dsp:txBody>
      <dsp:txXfrm>
        <a:off x="5421550" y="1516816"/>
        <a:ext cx="1545550" cy="103036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940E00-D598-473F-87E1-457DEB720A31}">
      <dsp:nvSpPr>
        <dsp:cNvPr id="0" name=""/>
        <dsp:cNvSpPr/>
      </dsp:nvSpPr>
      <dsp:spPr>
        <a:xfrm>
          <a:off x="1955383" y="258318"/>
          <a:ext cx="3773689" cy="3773689"/>
        </a:xfrm>
        <a:prstGeom prst="pie">
          <a:avLst>
            <a:gd name="adj1" fmla="val 16200000"/>
            <a:gd name="adj2" fmla="val 19285716"/>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altLang="zh-CN" sz="1500" kern="1200" dirty="0">
              <a:latin typeface="微软雅黑" panose="020B0503020204020204" pitchFamily="34" charset="-122"/>
              <a:ea typeface="微软雅黑" panose="020B0503020204020204" pitchFamily="34" charset="-122"/>
            </a:rPr>
            <a:t>2. </a:t>
          </a:r>
          <a:r>
            <a:rPr lang="zh-CN" altLang="en-US" sz="1500" kern="1200" dirty="0">
              <a:latin typeface="微软雅黑" panose="020B0503020204020204" pitchFamily="34" charset="-122"/>
              <a:ea typeface="微软雅黑" panose="020B0503020204020204" pitchFamily="34" charset="-122"/>
            </a:rPr>
            <a:t>继续教育专项附加扣除</a:t>
          </a:r>
        </a:p>
      </dsp:txBody>
      <dsp:txXfrm>
        <a:off x="3879515" y="617716"/>
        <a:ext cx="1033272" cy="651410"/>
      </dsp:txXfrm>
    </dsp:sp>
    <dsp:sp modelId="{C087C03B-F8DD-4322-AA00-D74FF1416B50}">
      <dsp:nvSpPr>
        <dsp:cNvPr id="0" name=""/>
        <dsp:cNvSpPr/>
      </dsp:nvSpPr>
      <dsp:spPr>
        <a:xfrm>
          <a:off x="1857896" y="460479"/>
          <a:ext cx="3773689" cy="3773689"/>
        </a:xfrm>
        <a:prstGeom prst="pie">
          <a:avLst>
            <a:gd name="adj1" fmla="val 19285716"/>
            <a:gd name="adj2" fmla="val 771428"/>
          </a:avLst>
        </a:prstGeom>
        <a:solidFill>
          <a:schemeClr val="accent2">
            <a:hueOff val="58620"/>
            <a:satOff val="-10403"/>
            <a:lumOff val="82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altLang="zh-CN" sz="1500" kern="1200" dirty="0">
              <a:latin typeface="微软雅黑" panose="020B0503020204020204" pitchFamily="34" charset="-122"/>
              <a:ea typeface="微软雅黑" panose="020B0503020204020204" pitchFamily="34" charset="-122"/>
            </a:rPr>
            <a:t>3. </a:t>
          </a:r>
          <a:r>
            <a:rPr lang="zh-CN" altLang="en-US" sz="1500" kern="1200" dirty="0">
              <a:latin typeface="微软雅黑" panose="020B0503020204020204" pitchFamily="34" charset="-122"/>
              <a:ea typeface="微软雅黑" panose="020B0503020204020204" pitchFamily="34" charset="-122"/>
            </a:rPr>
            <a:t>大病医疗专项附加扣除</a:t>
          </a:r>
        </a:p>
      </dsp:txBody>
      <dsp:txXfrm>
        <a:off x="4441076" y="1808226"/>
        <a:ext cx="1096166" cy="696335"/>
      </dsp:txXfrm>
    </dsp:sp>
    <dsp:sp modelId="{6DB8A939-467F-4F13-8A45-614F4573D3E6}">
      <dsp:nvSpPr>
        <dsp:cNvPr id="0" name=""/>
        <dsp:cNvSpPr/>
      </dsp:nvSpPr>
      <dsp:spPr>
        <a:xfrm>
          <a:off x="1857896" y="460479"/>
          <a:ext cx="3773689" cy="3773689"/>
        </a:xfrm>
        <a:prstGeom prst="pie">
          <a:avLst>
            <a:gd name="adj1" fmla="val 771428"/>
            <a:gd name="adj2" fmla="val 3857143"/>
          </a:avLst>
        </a:prstGeom>
        <a:solidFill>
          <a:schemeClr val="accent2">
            <a:hueOff val="117241"/>
            <a:satOff val="-20807"/>
            <a:lumOff val="164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endParaRPr lang="en-US" altLang="zh-CN" sz="1400" kern="1200" dirty="0">
            <a:latin typeface="微软雅黑" panose="020B0503020204020204" pitchFamily="34" charset="-122"/>
            <a:ea typeface="微软雅黑" panose="020B0503020204020204" pitchFamily="34" charset="-122"/>
          </a:endParaRPr>
        </a:p>
        <a:p>
          <a:pPr marL="0" lvl="0" indent="0" algn="ctr" defTabSz="622300">
            <a:lnSpc>
              <a:spcPct val="90000"/>
            </a:lnSpc>
            <a:spcBef>
              <a:spcPct val="0"/>
            </a:spcBef>
            <a:spcAft>
              <a:spcPct val="35000"/>
            </a:spcAft>
            <a:buNone/>
          </a:pPr>
          <a:r>
            <a:rPr lang="en-US" altLang="zh-CN" sz="1400" kern="1200" dirty="0">
              <a:latin typeface="微软雅黑" panose="020B0503020204020204" pitchFamily="34" charset="-122"/>
              <a:ea typeface="微软雅黑" panose="020B0503020204020204" pitchFamily="34" charset="-122"/>
            </a:rPr>
            <a:t>4. </a:t>
          </a:r>
          <a:r>
            <a:rPr lang="zh-CN" altLang="en-US" sz="1400" kern="1200" dirty="0">
              <a:latin typeface="微软雅黑" panose="020B0503020204020204" pitchFamily="34" charset="-122"/>
              <a:ea typeface="微软雅黑" panose="020B0503020204020204" pitchFamily="34" charset="-122"/>
            </a:rPr>
            <a:t>住房贷款利息专项附加扣除</a:t>
          </a:r>
        </a:p>
      </dsp:txBody>
      <dsp:txXfrm>
        <a:off x="4283839" y="2706723"/>
        <a:ext cx="988347" cy="718797"/>
      </dsp:txXfrm>
    </dsp:sp>
    <dsp:sp modelId="{421D6B7B-86F5-4416-9778-02A36FF13FE7}">
      <dsp:nvSpPr>
        <dsp:cNvPr id="0" name=""/>
        <dsp:cNvSpPr/>
      </dsp:nvSpPr>
      <dsp:spPr>
        <a:xfrm>
          <a:off x="1857896" y="460479"/>
          <a:ext cx="3773689" cy="3773689"/>
        </a:xfrm>
        <a:prstGeom prst="pie">
          <a:avLst>
            <a:gd name="adj1" fmla="val 3857226"/>
            <a:gd name="adj2" fmla="val 6942858"/>
          </a:avLst>
        </a:prstGeom>
        <a:solidFill>
          <a:schemeClr val="accent2">
            <a:hueOff val="175861"/>
            <a:satOff val="-31210"/>
            <a:lumOff val="24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altLang="zh-CN" sz="1500" kern="1200" dirty="0">
              <a:latin typeface="微软雅黑" panose="020B0503020204020204" pitchFamily="34" charset="-122"/>
              <a:ea typeface="微软雅黑" panose="020B0503020204020204" pitchFamily="34" charset="-122"/>
            </a:rPr>
            <a:t>5. </a:t>
          </a:r>
          <a:r>
            <a:rPr lang="zh-CN" altLang="en-US" sz="1500" kern="1200" dirty="0">
              <a:latin typeface="微软雅黑" panose="020B0503020204020204" pitchFamily="34" charset="-122"/>
              <a:ea typeface="微软雅黑" panose="020B0503020204020204" pitchFamily="34" charset="-122"/>
            </a:rPr>
            <a:t>住房租金专项附加扣除</a:t>
          </a:r>
        </a:p>
      </dsp:txBody>
      <dsp:txXfrm>
        <a:off x="3239336" y="3425521"/>
        <a:ext cx="1010809" cy="718797"/>
      </dsp:txXfrm>
    </dsp:sp>
    <dsp:sp modelId="{4F0E9716-428B-49B7-A2C6-B6B5C1999E1A}">
      <dsp:nvSpPr>
        <dsp:cNvPr id="0" name=""/>
        <dsp:cNvSpPr/>
      </dsp:nvSpPr>
      <dsp:spPr>
        <a:xfrm>
          <a:off x="1857896" y="460479"/>
          <a:ext cx="3773689" cy="3773689"/>
        </a:xfrm>
        <a:prstGeom prst="pie">
          <a:avLst>
            <a:gd name="adj1" fmla="val 6942858"/>
            <a:gd name="adj2" fmla="val 10028574"/>
          </a:avLst>
        </a:prstGeom>
        <a:solidFill>
          <a:schemeClr val="accent2">
            <a:hueOff val="234481"/>
            <a:satOff val="-41613"/>
            <a:lumOff val="3281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endParaRPr lang="en-US" altLang="zh-CN" sz="1500" kern="1200" dirty="0">
            <a:latin typeface="微软雅黑" panose="020B0503020204020204" pitchFamily="34" charset="-122"/>
            <a:ea typeface="微软雅黑" panose="020B0503020204020204" pitchFamily="34" charset="-122"/>
          </a:endParaRPr>
        </a:p>
        <a:p>
          <a:pPr marL="0" lvl="0" indent="0" algn="ctr" defTabSz="666750">
            <a:lnSpc>
              <a:spcPct val="90000"/>
            </a:lnSpc>
            <a:spcBef>
              <a:spcPct val="0"/>
            </a:spcBef>
            <a:spcAft>
              <a:spcPct val="35000"/>
            </a:spcAft>
            <a:buNone/>
          </a:pPr>
          <a:r>
            <a:rPr lang="en-US" altLang="zh-CN" sz="1500" kern="1200" dirty="0">
              <a:latin typeface="微软雅黑" panose="020B0503020204020204" pitchFamily="34" charset="-122"/>
              <a:ea typeface="微软雅黑" panose="020B0503020204020204" pitchFamily="34" charset="-122"/>
            </a:rPr>
            <a:t>6. </a:t>
          </a:r>
          <a:r>
            <a:rPr lang="zh-CN" altLang="en-US" sz="1500" kern="1200" dirty="0">
              <a:latin typeface="微软雅黑" panose="020B0503020204020204" pitchFamily="34" charset="-122"/>
              <a:ea typeface="微软雅黑" panose="020B0503020204020204" pitchFamily="34" charset="-122"/>
            </a:rPr>
            <a:t>赡养老人专项附加扣除</a:t>
          </a:r>
        </a:p>
      </dsp:txBody>
      <dsp:txXfrm>
        <a:off x="2217295" y="2706723"/>
        <a:ext cx="988347" cy="718797"/>
      </dsp:txXfrm>
    </dsp:sp>
    <dsp:sp modelId="{B2B47D43-21A4-43EC-9A05-F4EE547596D8}">
      <dsp:nvSpPr>
        <dsp:cNvPr id="0" name=""/>
        <dsp:cNvSpPr/>
      </dsp:nvSpPr>
      <dsp:spPr>
        <a:xfrm>
          <a:off x="1857896" y="460479"/>
          <a:ext cx="3773689" cy="3773689"/>
        </a:xfrm>
        <a:prstGeom prst="pie">
          <a:avLst>
            <a:gd name="adj1" fmla="val 10028574"/>
            <a:gd name="adj2" fmla="val 13114284"/>
          </a:avLst>
        </a:prstGeom>
        <a:solidFill>
          <a:schemeClr val="accent2">
            <a:hueOff val="293102"/>
            <a:satOff val="-52017"/>
            <a:lumOff val="4101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altLang="zh-CN" sz="1500" kern="1200" dirty="0">
              <a:latin typeface="微软雅黑" panose="020B0503020204020204" pitchFamily="34" charset="-122"/>
              <a:ea typeface="微软雅黑" panose="020B0503020204020204" pitchFamily="34" charset="-122"/>
            </a:rPr>
            <a:t>7. 3</a:t>
          </a:r>
          <a:r>
            <a:rPr lang="zh-CN" altLang="en-US" sz="1500" kern="1200" dirty="0">
              <a:latin typeface="微软雅黑" panose="020B0503020204020204" pitchFamily="34" charset="-122"/>
              <a:ea typeface="微软雅黑" panose="020B0503020204020204" pitchFamily="34" charset="-122"/>
            </a:rPr>
            <a:t>岁以下婴幼儿照护专项附加</a:t>
          </a:r>
        </a:p>
      </dsp:txBody>
      <dsp:txXfrm>
        <a:off x="1952238" y="1808226"/>
        <a:ext cx="1096166" cy="696335"/>
      </dsp:txXfrm>
    </dsp:sp>
    <dsp:sp modelId="{7766B488-6A71-48D1-854A-F07F99A013FF}">
      <dsp:nvSpPr>
        <dsp:cNvPr id="0" name=""/>
        <dsp:cNvSpPr/>
      </dsp:nvSpPr>
      <dsp:spPr>
        <a:xfrm>
          <a:off x="1857896" y="460479"/>
          <a:ext cx="3773689" cy="3773689"/>
        </a:xfrm>
        <a:prstGeom prst="pie">
          <a:avLst>
            <a:gd name="adj1" fmla="val 13114284"/>
            <a:gd name="adj2" fmla="val 16200000"/>
          </a:avLst>
        </a:prstGeom>
        <a:solidFill>
          <a:schemeClr val="accent2">
            <a:hueOff val="351722"/>
            <a:satOff val="-62420"/>
            <a:lumOff val="4921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altLang="zh-CN" sz="1500" kern="1200" dirty="0">
              <a:latin typeface="微软雅黑" panose="020B0503020204020204" pitchFamily="34" charset="-122"/>
              <a:ea typeface="微软雅黑" panose="020B0503020204020204" pitchFamily="34" charset="-122"/>
            </a:rPr>
            <a:t>1. </a:t>
          </a:r>
          <a:r>
            <a:rPr lang="zh-CN" altLang="en-US" sz="1500" kern="1200" dirty="0">
              <a:latin typeface="微软雅黑" panose="020B0503020204020204" pitchFamily="34" charset="-122"/>
              <a:ea typeface="微软雅黑" panose="020B0503020204020204" pitchFamily="34" charset="-122"/>
            </a:rPr>
            <a:t>子女教育专项附加扣除</a:t>
          </a:r>
        </a:p>
      </dsp:txBody>
      <dsp:txXfrm>
        <a:off x="2675529" y="819878"/>
        <a:ext cx="1033272" cy="65141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55C4D8-5877-4D5C-BAA2-34B51598003C}">
      <dsp:nvSpPr>
        <dsp:cNvPr id="0" name=""/>
        <dsp:cNvSpPr/>
      </dsp:nvSpPr>
      <dsp:spPr>
        <a:xfrm>
          <a:off x="1905" y="54700"/>
          <a:ext cx="1857374" cy="742949"/>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扣除范围</a:t>
          </a:r>
        </a:p>
      </dsp:txBody>
      <dsp:txXfrm>
        <a:off x="1905" y="54700"/>
        <a:ext cx="1857374" cy="742949"/>
      </dsp:txXfrm>
    </dsp:sp>
    <dsp:sp modelId="{27D3BEC5-3AA1-49DF-AD4E-3DA9AE92E2D8}">
      <dsp:nvSpPr>
        <dsp:cNvPr id="0" name=""/>
        <dsp:cNvSpPr/>
      </dsp:nvSpPr>
      <dsp:spPr>
        <a:xfrm>
          <a:off x="1905" y="797649"/>
          <a:ext cx="1857374" cy="321164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zh-CN" altLang="en-US" sz="1800" kern="1200" dirty="0">
              <a:latin typeface="微软雅黑" panose="020B0503020204020204" pitchFamily="34" charset="-122"/>
              <a:ea typeface="微软雅黑" panose="020B0503020204020204" pitchFamily="34" charset="-122"/>
            </a:rPr>
            <a:t>学前教育</a:t>
          </a:r>
        </a:p>
        <a:p>
          <a:pPr marL="171450" lvl="1" indent="-171450" algn="l" defTabSz="800100">
            <a:lnSpc>
              <a:spcPct val="90000"/>
            </a:lnSpc>
            <a:spcBef>
              <a:spcPct val="0"/>
            </a:spcBef>
            <a:spcAft>
              <a:spcPct val="15000"/>
            </a:spcAft>
            <a:buChar char="•"/>
          </a:pPr>
          <a:r>
            <a:rPr lang="zh-CN" altLang="en-US" sz="1800" kern="1200" dirty="0">
              <a:latin typeface="微软雅黑" panose="020B0503020204020204" pitchFamily="34" charset="-122"/>
              <a:ea typeface="微软雅黑" panose="020B0503020204020204" pitchFamily="34" charset="-122"/>
            </a:rPr>
            <a:t>全日制学历教育</a:t>
          </a:r>
        </a:p>
      </dsp:txBody>
      <dsp:txXfrm>
        <a:off x="1905" y="797649"/>
        <a:ext cx="1857374" cy="3211649"/>
      </dsp:txXfrm>
    </dsp:sp>
    <dsp:sp modelId="{D7B9F937-0DF5-456B-B788-6B75EDEB0993}">
      <dsp:nvSpPr>
        <dsp:cNvPr id="0" name=""/>
        <dsp:cNvSpPr/>
      </dsp:nvSpPr>
      <dsp:spPr>
        <a:xfrm>
          <a:off x="2119312" y="54700"/>
          <a:ext cx="1857374" cy="742949"/>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扣除金额</a:t>
          </a:r>
        </a:p>
      </dsp:txBody>
      <dsp:txXfrm>
        <a:off x="2119312" y="54700"/>
        <a:ext cx="1857374" cy="742949"/>
      </dsp:txXfrm>
    </dsp:sp>
    <dsp:sp modelId="{3EC8D6AC-3B34-4554-A9A2-ADFA3095F019}">
      <dsp:nvSpPr>
        <dsp:cNvPr id="0" name=""/>
        <dsp:cNvSpPr/>
      </dsp:nvSpPr>
      <dsp:spPr>
        <a:xfrm>
          <a:off x="2119312" y="797649"/>
          <a:ext cx="1857374" cy="321164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zh-CN" altLang="en-US" sz="1800" kern="1200" dirty="0">
              <a:latin typeface="微软雅黑" panose="020B0503020204020204" pitchFamily="34" charset="-122"/>
              <a:ea typeface="微软雅黑" panose="020B0503020204020204" pitchFamily="34" charset="-122"/>
            </a:rPr>
            <a:t>每名子女 </a:t>
          </a:r>
          <a:r>
            <a:rPr lang="en-US" altLang="en-US" sz="1800" kern="1200" dirty="0">
              <a:latin typeface="微软雅黑" panose="020B0503020204020204" pitchFamily="34" charset="-122"/>
              <a:ea typeface="微软雅黑" panose="020B0503020204020204" pitchFamily="34" charset="-122"/>
            </a:rPr>
            <a:t>× </a:t>
          </a:r>
          <a:r>
            <a:rPr lang="en-US" altLang="zh-CN" sz="1800" kern="1200" dirty="0">
              <a:latin typeface="微软雅黑" panose="020B0503020204020204" pitchFamily="34" charset="-122"/>
              <a:ea typeface="微软雅黑" panose="020B0503020204020204" pitchFamily="34" charset="-122"/>
            </a:rPr>
            <a:t>2000</a:t>
          </a:r>
          <a:r>
            <a:rPr lang="zh-CN" altLang="en-US" sz="1800" kern="1200" dirty="0">
              <a:latin typeface="微软雅黑" panose="020B0503020204020204" pitchFamily="34" charset="-122"/>
              <a:ea typeface="微软雅黑" panose="020B0503020204020204" pitchFamily="34" charset="-122"/>
            </a:rPr>
            <a:t>元</a:t>
          </a:r>
          <a:r>
            <a:rPr lang="en-US" altLang="zh-CN" sz="1800" kern="1200" dirty="0">
              <a:latin typeface="微软雅黑" panose="020B0503020204020204" pitchFamily="34" charset="-122"/>
              <a:ea typeface="微软雅黑" panose="020B0503020204020204" pitchFamily="34" charset="-122"/>
            </a:rPr>
            <a:t>/</a:t>
          </a:r>
          <a:r>
            <a:rPr lang="zh-CN" altLang="en-US" sz="1800" kern="1200" dirty="0">
              <a:latin typeface="微软雅黑" panose="020B0503020204020204" pitchFamily="34" charset="-122"/>
              <a:ea typeface="微软雅黑" panose="020B0503020204020204" pitchFamily="34" charset="-122"/>
            </a:rPr>
            <a:t>月</a:t>
          </a:r>
        </a:p>
      </dsp:txBody>
      <dsp:txXfrm>
        <a:off x="2119312" y="797649"/>
        <a:ext cx="1857374" cy="3211649"/>
      </dsp:txXfrm>
    </dsp:sp>
    <dsp:sp modelId="{88720F66-03B8-447F-8E12-E007ADC18404}">
      <dsp:nvSpPr>
        <dsp:cNvPr id="0" name=""/>
        <dsp:cNvSpPr/>
      </dsp:nvSpPr>
      <dsp:spPr>
        <a:xfrm>
          <a:off x="4236719" y="54700"/>
          <a:ext cx="1857374" cy="742949"/>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准备材料</a:t>
          </a:r>
        </a:p>
      </dsp:txBody>
      <dsp:txXfrm>
        <a:off x="4236719" y="54700"/>
        <a:ext cx="1857374" cy="742949"/>
      </dsp:txXfrm>
    </dsp:sp>
    <dsp:sp modelId="{F25FFCDD-8318-4D90-BD81-F7511E42A938}">
      <dsp:nvSpPr>
        <dsp:cNvPr id="0" name=""/>
        <dsp:cNvSpPr/>
      </dsp:nvSpPr>
      <dsp:spPr>
        <a:xfrm>
          <a:off x="4236719" y="797649"/>
          <a:ext cx="1857374" cy="321164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zh-CN" altLang="en-US" sz="1800" kern="1200" dirty="0">
              <a:latin typeface="微软雅黑" panose="020B0503020204020204" pitchFamily="34" charset="-122"/>
              <a:ea typeface="微软雅黑" panose="020B0503020204020204" pitchFamily="34" charset="-122"/>
            </a:rPr>
            <a:t>子女教育信息（包含受教育阶段、受教育时间等）</a:t>
          </a:r>
        </a:p>
        <a:p>
          <a:pPr marL="171450" lvl="1" indent="-171450" algn="l" defTabSz="800100">
            <a:lnSpc>
              <a:spcPct val="90000"/>
            </a:lnSpc>
            <a:spcBef>
              <a:spcPct val="0"/>
            </a:spcBef>
            <a:spcAft>
              <a:spcPct val="15000"/>
            </a:spcAft>
            <a:buChar char="•"/>
          </a:pPr>
          <a:r>
            <a:rPr lang="zh-CN" altLang="en-US" sz="1800" kern="1200" dirty="0">
              <a:latin typeface="微软雅黑" panose="020B0503020204020204" pitchFamily="34" charset="-122"/>
              <a:ea typeface="微软雅黑" panose="020B0503020204020204" pitchFamily="34" charset="-122"/>
            </a:rPr>
            <a:t>子女身份证号码</a:t>
          </a:r>
        </a:p>
        <a:p>
          <a:pPr marL="171450" lvl="1" indent="-171450" algn="l" defTabSz="800100">
            <a:lnSpc>
              <a:spcPct val="90000"/>
            </a:lnSpc>
            <a:spcBef>
              <a:spcPct val="0"/>
            </a:spcBef>
            <a:spcAft>
              <a:spcPct val="15000"/>
            </a:spcAft>
            <a:buChar char="•"/>
          </a:pPr>
          <a:r>
            <a:rPr lang="zh-CN" altLang="en-US" sz="1800" kern="1200" dirty="0">
              <a:latin typeface="微软雅黑" panose="020B0503020204020204" pitchFamily="34" charset="-122"/>
              <a:ea typeface="微软雅黑" panose="020B0503020204020204" pitchFamily="34" charset="-122"/>
            </a:rPr>
            <a:t>配偶身份证号码（如有配偶）</a:t>
          </a:r>
        </a:p>
      </dsp:txBody>
      <dsp:txXfrm>
        <a:off x="4236719" y="797649"/>
        <a:ext cx="1857374" cy="321164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CBE5C0-7A78-43DA-BF66-BC180783D23F}">
      <dsp:nvSpPr>
        <dsp:cNvPr id="0" name=""/>
        <dsp:cNvSpPr/>
      </dsp:nvSpPr>
      <dsp:spPr>
        <a:xfrm>
          <a:off x="927" y="2321"/>
          <a:ext cx="8081885" cy="909893"/>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zh-CN" altLang="en-US" sz="2800" kern="1200" dirty="0">
              <a:latin typeface="微软雅黑" panose="020B0503020204020204" pitchFamily="34" charset="-122"/>
              <a:ea typeface="微软雅黑" panose="020B0503020204020204" pitchFamily="34" charset="-122"/>
            </a:rPr>
            <a:t>继续教育专项附加扣除</a:t>
          </a:r>
        </a:p>
      </dsp:txBody>
      <dsp:txXfrm>
        <a:off x="27577" y="28971"/>
        <a:ext cx="8028585" cy="856593"/>
      </dsp:txXfrm>
    </dsp:sp>
    <dsp:sp modelId="{456DCA30-9276-40D7-A5AA-CB6713DFE5BF}">
      <dsp:nvSpPr>
        <dsp:cNvPr id="0" name=""/>
        <dsp:cNvSpPr/>
      </dsp:nvSpPr>
      <dsp:spPr>
        <a:xfrm>
          <a:off x="8816" y="996431"/>
          <a:ext cx="5269031" cy="909893"/>
        </a:xfrm>
        <a:prstGeom prst="roundRect">
          <a:avLst>
            <a:gd name="adj" fmla="val 100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zh-CN" altLang="en-US" sz="2800" kern="1200" dirty="0">
              <a:latin typeface="微软雅黑" panose="020B0503020204020204" pitchFamily="34" charset="-122"/>
              <a:ea typeface="微软雅黑" panose="020B0503020204020204" pitchFamily="34" charset="-122"/>
            </a:rPr>
            <a:t>扣除范围及金额</a:t>
          </a:r>
        </a:p>
      </dsp:txBody>
      <dsp:txXfrm>
        <a:off x="35466" y="1023081"/>
        <a:ext cx="5215731" cy="856593"/>
      </dsp:txXfrm>
    </dsp:sp>
    <dsp:sp modelId="{6484AB2F-FCA8-4AF4-8981-47A6E1596CB6}">
      <dsp:nvSpPr>
        <dsp:cNvPr id="0" name=""/>
        <dsp:cNvSpPr/>
      </dsp:nvSpPr>
      <dsp:spPr>
        <a:xfrm>
          <a:off x="8816" y="1990540"/>
          <a:ext cx="2580329" cy="909893"/>
        </a:xfrm>
        <a:prstGeom prst="roundRect">
          <a:avLst>
            <a:gd name="adj" fmla="val 10000"/>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学历（学位）教育</a:t>
          </a:r>
        </a:p>
      </dsp:txBody>
      <dsp:txXfrm>
        <a:off x="35466" y="2017190"/>
        <a:ext cx="2527029" cy="856593"/>
      </dsp:txXfrm>
    </dsp:sp>
    <dsp:sp modelId="{15FD03A3-D39D-4EB6-AD5C-C801096C091E}">
      <dsp:nvSpPr>
        <dsp:cNvPr id="0" name=""/>
        <dsp:cNvSpPr/>
      </dsp:nvSpPr>
      <dsp:spPr>
        <a:xfrm>
          <a:off x="8816" y="2984650"/>
          <a:ext cx="2580329" cy="909893"/>
        </a:xfrm>
        <a:prstGeom prst="roundRect">
          <a:avLst>
            <a:gd name="adj" fmla="val 1000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中国境内</a:t>
          </a:r>
        </a:p>
      </dsp:txBody>
      <dsp:txXfrm>
        <a:off x="35466" y="3011300"/>
        <a:ext cx="2527029" cy="856593"/>
      </dsp:txXfrm>
    </dsp:sp>
    <dsp:sp modelId="{E34E58E2-F6E5-489F-870A-7BA0BA70C3F5}">
      <dsp:nvSpPr>
        <dsp:cNvPr id="0" name=""/>
        <dsp:cNvSpPr/>
      </dsp:nvSpPr>
      <dsp:spPr>
        <a:xfrm>
          <a:off x="8816" y="3978759"/>
          <a:ext cx="2580329" cy="909893"/>
        </a:xfrm>
        <a:prstGeom prst="roundRect">
          <a:avLst>
            <a:gd name="adj" fmla="val 1000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每月</a:t>
          </a:r>
          <a:r>
            <a:rPr lang="en-US" altLang="zh-CN" sz="1800" kern="1200" dirty="0">
              <a:latin typeface="微软雅黑" panose="020B0503020204020204" pitchFamily="34" charset="-122"/>
              <a:ea typeface="微软雅黑" panose="020B0503020204020204" pitchFamily="34" charset="-122"/>
            </a:rPr>
            <a:t>400</a:t>
          </a:r>
          <a:endParaRPr lang="zh-CN" altLang="en-US" sz="1800" kern="1200" dirty="0">
            <a:latin typeface="微软雅黑" panose="020B0503020204020204" pitchFamily="34" charset="-122"/>
            <a:ea typeface="微软雅黑" panose="020B0503020204020204" pitchFamily="34" charset="-122"/>
          </a:endParaRPr>
        </a:p>
      </dsp:txBody>
      <dsp:txXfrm>
        <a:off x="35466" y="4005409"/>
        <a:ext cx="2527029" cy="856593"/>
      </dsp:txXfrm>
    </dsp:sp>
    <dsp:sp modelId="{D578488D-B62C-4767-993D-F898BBF00E09}">
      <dsp:nvSpPr>
        <dsp:cNvPr id="0" name=""/>
        <dsp:cNvSpPr/>
      </dsp:nvSpPr>
      <dsp:spPr>
        <a:xfrm>
          <a:off x="2697519" y="1990540"/>
          <a:ext cx="2580329" cy="909893"/>
        </a:xfrm>
        <a:prstGeom prst="roundRect">
          <a:avLst>
            <a:gd name="adj" fmla="val 10000"/>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继续教育</a:t>
          </a:r>
        </a:p>
      </dsp:txBody>
      <dsp:txXfrm>
        <a:off x="2724169" y="2017190"/>
        <a:ext cx="2527029" cy="856593"/>
      </dsp:txXfrm>
    </dsp:sp>
    <dsp:sp modelId="{C82D4045-0029-449F-AEF9-C31E39FF4887}">
      <dsp:nvSpPr>
        <dsp:cNvPr id="0" name=""/>
        <dsp:cNvSpPr/>
      </dsp:nvSpPr>
      <dsp:spPr>
        <a:xfrm>
          <a:off x="2697519" y="2984650"/>
          <a:ext cx="2580329" cy="909893"/>
        </a:xfrm>
        <a:prstGeom prst="roundRect">
          <a:avLst>
            <a:gd name="adj" fmla="val 1000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取得证书当年</a:t>
          </a:r>
        </a:p>
      </dsp:txBody>
      <dsp:txXfrm>
        <a:off x="2724169" y="3011300"/>
        <a:ext cx="2527029" cy="856593"/>
      </dsp:txXfrm>
    </dsp:sp>
    <dsp:sp modelId="{58DBEF71-273D-494D-A2B3-AD39DEC57C3C}">
      <dsp:nvSpPr>
        <dsp:cNvPr id="0" name=""/>
        <dsp:cNvSpPr/>
      </dsp:nvSpPr>
      <dsp:spPr>
        <a:xfrm>
          <a:off x="2697519" y="3978759"/>
          <a:ext cx="2580329" cy="909893"/>
        </a:xfrm>
        <a:prstGeom prst="roundRect">
          <a:avLst>
            <a:gd name="adj" fmla="val 1000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altLang="zh-CN" sz="1800" kern="1200" dirty="0">
              <a:latin typeface="微软雅黑" panose="020B0503020204020204" pitchFamily="34" charset="-122"/>
              <a:ea typeface="微软雅黑" panose="020B0503020204020204" pitchFamily="34" charset="-122"/>
            </a:rPr>
            <a:t>3600</a:t>
          </a:r>
          <a:r>
            <a:rPr lang="zh-CN" altLang="en-US" sz="1800" kern="1200" dirty="0">
              <a:latin typeface="微软雅黑" panose="020B0503020204020204" pitchFamily="34" charset="-122"/>
              <a:ea typeface="微软雅黑" panose="020B0503020204020204" pitchFamily="34" charset="-122"/>
            </a:rPr>
            <a:t>元定额</a:t>
          </a:r>
        </a:p>
      </dsp:txBody>
      <dsp:txXfrm>
        <a:off x="2724169" y="4005409"/>
        <a:ext cx="2527029" cy="856593"/>
      </dsp:txXfrm>
    </dsp:sp>
    <dsp:sp modelId="{F968C7E1-B015-46E1-BF17-F78E1B847D54}">
      <dsp:nvSpPr>
        <dsp:cNvPr id="0" name=""/>
        <dsp:cNvSpPr/>
      </dsp:nvSpPr>
      <dsp:spPr>
        <a:xfrm>
          <a:off x="5494595" y="996431"/>
          <a:ext cx="2580329" cy="909893"/>
        </a:xfrm>
        <a:prstGeom prst="roundRect">
          <a:avLst>
            <a:gd name="adj" fmla="val 100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zh-CN" altLang="en-US" sz="2800" kern="1200" dirty="0">
              <a:latin typeface="微软雅黑" panose="020B0503020204020204" pitchFamily="34" charset="-122"/>
              <a:ea typeface="微软雅黑" panose="020B0503020204020204" pitchFamily="34" charset="-122"/>
            </a:rPr>
            <a:t>准备材料</a:t>
          </a:r>
        </a:p>
      </dsp:txBody>
      <dsp:txXfrm>
        <a:off x="5521245" y="1023081"/>
        <a:ext cx="2527029" cy="856593"/>
      </dsp:txXfrm>
    </dsp:sp>
    <dsp:sp modelId="{E7DBE178-9862-4428-8280-7228F830A4CE}">
      <dsp:nvSpPr>
        <dsp:cNvPr id="0" name=""/>
        <dsp:cNvSpPr/>
      </dsp:nvSpPr>
      <dsp:spPr>
        <a:xfrm>
          <a:off x="5474953" y="2022441"/>
          <a:ext cx="2570264" cy="2211568"/>
        </a:xfrm>
        <a:prstGeom prst="roundRect">
          <a:avLst>
            <a:gd name="adj" fmla="val 10000"/>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学历（学位）继续教育信息</a:t>
          </a:r>
          <a:endParaRPr lang="en-US" altLang="zh-CN" sz="1800" kern="1200" dirty="0">
            <a:latin typeface="微软雅黑" panose="020B0503020204020204" pitchFamily="34" charset="-122"/>
            <a:ea typeface="微软雅黑" panose="020B0503020204020204" pitchFamily="34" charset="-122"/>
          </a:endParaRPr>
        </a:p>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职业资格继续教育信息</a:t>
          </a:r>
        </a:p>
      </dsp:txBody>
      <dsp:txXfrm>
        <a:off x="5539728" y="2087216"/>
        <a:ext cx="2440714" cy="208201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F58F23-2E6A-4379-9FC6-FBBAA4E1607F}">
      <dsp:nvSpPr>
        <dsp:cNvPr id="0" name=""/>
        <dsp:cNvSpPr/>
      </dsp:nvSpPr>
      <dsp:spPr>
        <a:xfrm>
          <a:off x="4675" y="1382499"/>
          <a:ext cx="1299001" cy="1299001"/>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主要工作城市</a:t>
          </a:r>
        </a:p>
      </dsp:txBody>
      <dsp:txXfrm>
        <a:off x="194909" y="1572733"/>
        <a:ext cx="918533" cy="918533"/>
      </dsp:txXfrm>
    </dsp:sp>
    <dsp:sp modelId="{7CDA5548-64BB-418D-993C-306837F99170}">
      <dsp:nvSpPr>
        <dsp:cNvPr id="0" name=""/>
        <dsp:cNvSpPr/>
      </dsp:nvSpPr>
      <dsp:spPr>
        <a:xfrm>
          <a:off x="1409156" y="1655289"/>
          <a:ext cx="753420" cy="753420"/>
        </a:xfrm>
        <a:prstGeom prst="mathPlus">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zh-CN" altLang="en-US" sz="800" kern="1200">
            <a:latin typeface="微软雅黑" panose="020B0503020204020204" pitchFamily="34" charset="-122"/>
            <a:ea typeface="微软雅黑" panose="020B0503020204020204" pitchFamily="34" charset="-122"/>
          </a:endParaRPr>
        </a:p>
      </dsp:txBody>
      <dsp:txXfrm>
        <a:off x="1509022" y="1943397"/>
        <a:ext cx="553688" cy="177204"/>
      </dsp:txXfrm>
    </dsp:sp>
    <dsp:sp modelId="{3B24E0E4-DD80-499A-A338-70B22496A6F1}">
      <dsp:nvSpPr>
        <dsp:cNvPr id="0" name=""/>
        <dsp:cNvSpPr/>
      </dsp:nvSpPr>
      <dsp:spPr>
        <a:xfrm>
          <a:off x="2268056" y="1382499"/>
          <a:ext cx="1299001" cy="1299001"/>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zh-CN" altLang="en-US" sz="1800" kern="1200">
              <a:latin typeface="微软雅黑" panose="020B0503020204020204" pitchFamily="34" charset="-122"/>
              <a:ea typeface="微软雅黑" panose="020B0503020204020204" pitchFamily="34" charset="-122"/>
            </a:rPr>
            <a:t>没有自有住房</a:t>
          </a:r>
          <a:endParaRPr lang="zh-CN" altLang="en-US" sz="1800" kern="1200" dirty="0">
            <a:latin typeface="微软雅黑" panose="020B0503020204020204" pitchFamily="34" charset="-122"/>
            <a:ea typeface="微软雅黑" panose="020B0503020204020204" pitchFamily="34" charset="-122"/>
          </a:endParaRPr>
        </a:p>
      </dsp:txBody>
      <dsp:txXfrm>
        <a:off x="2458290" y="1572733"/>
        <a:ext cx="918533" cy="918533"/>
      </dsp:txXfrm>
    </dsp:sp>
    <dsp:sp modelId="{33B6DC43-8BFC-4BDA-94A8-4BAF94DED15C}">
      <dsp:nvSpPr>
        <dsp:cNvPr id="0" name=""/>
        <dsp:cNvSpPr/>
      </dsp:nvSpPr>
      <dsp:spPr>
        <a:xfrm>
          <a:off x="3672536" y="1655289"/>
          <a:ext cx="753420" cy="753420"/>
        </a:xfrm>
        <a:prstGeom prst="mathPlus">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zh-CN" altLang="en-US" sz="800" kern="1200">
            <a:latin typeface="微软雅黑" panose="020B0503020204020204" pitchFamily="34" charset="-122"/>
            <a:ea typeface="微软雅黑" panose="020B0503020204020204" pitchFamily="34" charset="-122"/>
          </a:endParaRPr>
        </a:p>
      </dsp:txBody>
      <dsp:txXfrm>
        <a:off x="3772402" y="1943397"/>
        <a:ext cx="553688" cy="177204"/>
      </dsp:txXfrm>
    </dsp:sp>
    <dsp:sp modelId="{32B81B0D-141A-4C77-BCB5-EE88F9FD2BA4}">
      <dsp:nvSpPr>
        <dsp:cNvPr id="0" name=""/>
        <dsp:cNvSpPr/>
      </dsp:nvSpPr>
      <dsp:spPr>
        <a:xfrm>
          <a:off x="4531436" y="1382499"/>
          <a:ext cx="1299001" cy="1299001"/>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zh-CN" altLang="en-US" sz="1800" kern="1200">
              <a:latin typeface="微软雅黑" panose="020B0503020204020204" pitchFamily="34" charset="-122"/>
              <a:ea typeface="微软雅黑" panose="020B0503020204020204" pitchFamily="34" charset="-122"/>
            </a:rPr>
            <a:t>发生租房支出</a:t>
          </a:r>
          <a:endParaRPr lang="zh-CN" altLang="en-US" sz="1800" kern="1200" dirty="0">
            <a:latin typeface="微软雅黑" panose="020B0503020204020204" pitchFamily="34" charset="-122"/>
            <a:ea typeface="微软雅黑" panose="020B0503020204020204" pitchFamily="34" charset="-122"/>
          </a:endParaRPr>
        </a:p>
      </dsp:txBody>
      <dsp:txXfrm>
        <a:off x="4721670" y="1572733"/>
        <a:ext cx="918533" cy="918533"/>
      </dsp:txXfrm>
    </dsp:sp>
    <dsp:sp modelId="{B2D8E558-E921-4356-9B83-A02B928C2FA5}">
      <dsp:nvSpPr>
        <dsp:cNvPr id="0" name=""/>
        <dsp:cNvSpPr/>
      </dsp:nvSpPr>
      <dsp:spPr>
        <a:xfrm>
          <a:off x="5935916" y="1655289"/>
          <a:ext cx="753420" cy="753420"/>
        </a:xfrm>
        <a:prstGeom prst="mathEqual">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zh-CN" altLang="en-US" sz="2100" kern="1200">
            <a:latin typeface="微软雅黑" panose="020B0503020204020204" pitchFamily="34" charset="-122"/>
            <a:ea typeface="微软雅黑" panose="020B0503020204020204" pitchFamily="34" charset="-122"/>
          </a:endParaRPr>
        </a:p>
      </dsp:txBody>
      <dsp:txXfrm>
        <a:off x="6035782" y="1810494"/>
        <a:ext cx="553688" cy="443010"/>
      </dsp:txXfrm>
    </dsp:sp>
    <dsp:sp modelId="{687ACB98-7FF5-4CA4-B24A-F18062CA0DA3}">
      <dsp:nvSpPr>
        <dsp:cNvPr id="0" name=""/>
        <dsp:cNvSpPr/>
      </dsp:nvSpPr>
      <dsp:spPr>
        <a:xfrm>
          <a:off x="6794816" y="1382499"/>
          <a:ext cx="1299001" cy="1299001"/>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zh-CN" altLang="en-US" sz="1600" kern="1200">
              <a:latin typeface="微软雅黑" panose="020B0503020204020204" pitchFamily="34" charset="-122"/>
              <a:ea typeface="微软雅黑" panose="020B0503020204020204" pitchFamily="34" charset="-122"/>
            </a:rPr>
            <a:t>住房租金专项附加扣除</a:t>
          </a:r>
          <a:endParaRPr lang="zh-CN" altLang="en-US" sz="1600" kern="1200" dirty="0">
            <a:latin typeface="微软雅黑" panose="020B0503020204020204" pitchFamily="34" charset="-122"/>
            <a:ea typeface="微软雅黑" panose="020B0503020204020204" pitchFamily="34" charset="-122"/>
          </a:endParaRPr>
        </a:p>
      </dsp:txBody>
      <dsp:txXfrm>
        <a:off x="6985050" y="1572733"/>
        <a:ext cx="918533" cy="91853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42573F-AF38-400A-8263-507BD75186B5}">
      <dsp:nvSpPr>
        <dsp:cNvPr id="0" name=""/>
        <dsp:cNvSpPr/>
      </dsp:nvSpPr>
      <dsp:spPr>
        <a:xfrm>
          <a:off x="852042" y="549"/>
          <a:ext cx="979289" cy="979289"/>
        </a:xfrm>
        <a:prstGeom prst="ellipse">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zh-CN" altLang="en-US" sz="1600" kern="1200" dirty="0">
              <a:latin typeface="微软雅黑" panose="020B0503020204020204" pitchFamily="34" charset="-122"/>
              <a:ea typeface="微软雅黑" panose="020B0503020204020204" pitchFamily="34" charset="-122"/>
            </a:rPr>
            <a:t>全年一次性奖金</a:t>
          </a:r>
        </a:p>
      </dsp:txBody>
      <dsp:txXfrm>
        <a:off x="995456" y="143963"/>
        <a:ext cx="692461" cy="692461"/>
      </dsp:txXfrm>
    </dsp:sp>
    <dsp:sp modelId="{FA54DE8C-1C3A-4BAB-9E75-38047E5EEBC4}">
      <dsp:nvSpPr>
        <dsp:cNvPr id="0" name=""/>
        <dsp:cNvSpPr/>
      </dsp:nvSpPr>
      <dsp:spPr>
        <a:xfrm>
          <a:off x="1910849" y="206200"/>
          <a:ext cx="567987" cy="567987"/>
        </a:xfrm>
        <a:prstGeom prst="mathDivide">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zh-CN" altLang="en-US" sz="1000" kern="1200"/>
        </a:p>
      </dsp:txBody>
      <dsp:txXfrm>
        <a:off x="1986136" y="423398"/>
        <a:ext cx="417413" cy="133591"/>
      </dsp:txXfrm>
    </dsp:sp>
    <dsp:sp modelId="{B94FFDC6-441A-440C-9564-1ACF80AC0187}">
      <dsp:nvSpPr>
        <dsp:cNvPr id="0" name=""/>
        <dsp:cNvSpPr/>
      </dsp:nvSpPr>
      <dsp:spPr>
        <a:xfrm>
          <a:off x="2558355" y="549"/>
          <a:ext cx="979289" cy="979289"/>
        </a:xfrm>
        <a:prstGeom prst="ellipse">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altLang="zh-CN" sz="1600" kern="1200" dirty="0">
              <a:latin typeface="微软雅黑" panose="020B0503020204020204" pitchFamily="34" charset="-122"/>
              <a:ea typeface="微软雅黑" panose="020B0503020204020204" pitchFamily="34" charset="-122"/>
            </a:rPr>
            <a:t>12</a:t>
          </a:r>
          <a:endParaRPr lang="zh-CN" altLang="en-US" sz="1600" kern="1200" dirty="0">
            <a:latin typeface="微软雅黑" panose="020B0503020204020204" pitchFamily="34" charset="-122"/>
            <a:ea typeface="微软雅黑" panose="020B0503020204020204" pitchFamily="34" charset="-122"/>
          </a:endParaRPr>
        </a:p>
      </dsp:txBody>
      <dsp:txXfrm>
        <a:off x="2701769" y="143963"/>
        <a:ext cx="692461" cy="692461"/>
      </dsp:txXfrm>
    </dsp:sp>
    <dsp:sp modelId="{55E665EA-032B-4136-B4EE-2144409FAB28}">
      <dsp:nvSpPr>
        <dsp:cNvPr id="0" name=""/>
        <dsp:cNvSpPr/>
      </dsp:nvSpPr>
      <dsp:spPr>
        <a:xfrm>
          <a:off x="3617162" y="206200"/>
          <a:ext cx="567987" cy="567987"/>
        </a:xfrm>
        <a:prstGeom prst="mathEqual">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endParaRPr lang="zh-CN" altLang="en-US" sz="2500" kern="1200"/>
        </a:p>
      </dsp:txBody>
      <dsp:txXfrm>
        <a:off x="3692449" y="323205"/>
        <a:ext cx="417413" cy="333977"/>
      </dsp:txXfrm>
    </dsp:sp>
    <dsp:sp modelId="{598EC53D-64AE-433C-BB80-6EA374A735A1}">
      <dsp:nvSpPr>
        <dsp:cNvPr id="0" name=""/>
        <dsp:cNvSpPr/>
      </dsp:nvSpPr>
      <dsp:spPr>
        <a:xfrm>
          <a:off x="4264668" y="549"/>
          <a:ext cx="979289" cy="979289"/>
        </a:xfrm>
        <a:prstGeom prst="ellipse">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zh-CN" altLang="en-US" sz="1600" kern="1200" dirty="0">
              <a:latin typeface="微软雅黑" panose="020B0503020204020204" pitchFamily="34" charset="-122"/>
              <a:ea typeface="微软雅黑" panose="020B0503020204020204" pitchFamily="34" charset="-122"/>
            </a:rPr>
            <a:t>税率</a:t>
          </a:r>
          <a:r>
            <a:rPr lang="en-US" altLang="zh-CN" sz="1600" kern="1200" dirty="0">
              <a:latin typeface="微软雅黑" panose="020B0503020204020204" pitchFamily="34" charset="-122"/>
              <a:ea typeface="微软雅黑" panose="020B0503020204020204" pitchFamily="34" charset="-122"/>
            </a:rPr>
            <a:t>&amp;</a:t>
          </a:r>
          <a:r>
            <a:rPr lang="zh-CN" altLang="en-US" sz="1600" kern="1200" dirty="0">
              <a:latin typeface="微软雅黑" panose="020B0503020204020204" pitchFamily="34" charset="-122"/>
              <a:ea typeface="微软雅黑" panose="020B0503020204020204" pitchFamily="34" charset="-122"/>
            </a:rPr>
            <a:t>速算扣除数</a:t>
          </a:r>
        </a:p>
      </dsp:txBody>
      <dsp:txXfrm>
        <a:off x="4408082" y="143963"/>
        <a:ext cx="692461" cy="69246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42573F-AF38-400A-8263-507BD75186B5}">
      <dsp:nvSpPr>
        <dsp:cNvPr id="0" name=""/>
        <dsp:cNvSpPr/>
      </dsp:nvSpPr>
      <dsp:spPr>
        <a:xfrm>
          <a:off x="852042" y="549"/>
          <a:ext cx="979289" cy="97928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zh-CN" altLang="en-US" sz="1600" kern="1200" dirty="0">
              <a:latin typeface="微软雅黑" panose="020B0503020204020204" pitchFamily="34" charset="-122"/>
              <a:ea typeface="微软雅黑" panose="020B0503020204020204" pitchFamily="34" charset="-122"/>
            </a:rPr>
            <a:t>全年一次性奖金</a:t>
          </a:r>
        </a:p>
      </dsp:txBody>
      <dsp:txXfrm>
        <a:off x="995456" y="143963"/>
        <a:ext cx="692461" cy="692461"/>
      </dsp:txXfrm>
    </dsp:sp>
    <dsp:sp modelId="{FA54DE8C-1C3A-4BAB-9E75-38047E5EEBC4}">
      <dsp:nvSpPr>
        <dsp:cNvPr id="0" name=""/>
        <dsp:cNvSpPr/>
      </dsp:nvSpPr>
      <dsp:spPr>
        <a:xfrm>
          <a:off x="1910849" y="206200"/>
          <a:ext cx="567987" cy="567987"/>
        </a:xfrm>
        <a:prstGeom prst="mathMultiply">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zh-CN" altLang="en-US" sz="2900" kern="1200"/>
        </a:p>
      </dsp:txBody>
      <dsp:txXfrm>
        <a:off x="2000034" y="295385"/>
        <a:ext cx="389617" cy="389617"/>
      </dsp:txXfrm>
    </dsp:sp>
    <dsp:sp modelId="{B94FFDC6-441A-440C-9564-1ACF80AC0187}">
      <dsp:nvSpPr>
        <dsp:cNvPr id="0" name=""/>
        <dsp:cNvSpPr/>
      </dsp:nvSpPr>
      <dsp:spPr>
        <a:xfrm>
          <a:off x="2558355" y="549"/>
          <a:ext cx="979289" cy="97928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zh-CN" altLang="en-US" sz="1600" kern="1200" dirty="0">
              <a:latin typeface="微软雅黑" panose="020B0503020204020204" pitchFamily="34" charset="-122"/>
              <a:ea typeface="微软雅黑" panose="020B0503020204020204" pitchFamily="34" charset="-122"/>
            </a:rPr>
            <a:t>税率</a:t>
          </a:r>
          <a:r>
            <a:rPr lang="en-US" altLang="zh-CN" sz="1600" kern="1200" dirty="0">
              <a:latin typeface="微软雅黑" panose="020B0503020204020204" pitchFamily="34" charset="-122"/>
              <a:ea typeface="微软雅黑" panose="020B0503020204020204" pitchFamily="34" charset="-122"/>
            </a:rPr>
            <a:t>&amp;</a:t>
          </a:r>
          <a:r>
            <a:rPr lang="zh-CN" altLang="en-US" sz="1600" kern="1200" dirty="0">
              <a:latin typeface="微软雅黑" panose="020B0503020204020204" pitchFamily="34" charset="-122"/>
              <a:ea typeface="微软雅黑" panose="020B0503020204020204" pitchFamily="34" charset="-122"/>
            </a:rPr>
            <a:t>速算扣除数</a:t>
          </a:r>
        </a:p>
      </dsp:txBody>
      <dsp:txXfrm>
        <a:off x="2701769" y="143963"/>
        <a:ext cx="692461" cy="692461"/>
      </dsp:txXfrm>
    </dsp:sp>
    <dsp:sp modelId="{55E665EA-032B-4136-B4EE-2144409FAB28}">
      <dsp:nvSpPr>
        <dsp:cNvPr id="0" name=""/>
        <dsp:cNvSpPr/>
      </dsp:nvSpPr>
      <dsp:spPr>
        <a:xfrm>
          <a:off x="3617162" y="206200"/>
          <a:ext cx="567987" cy="567987"/>
        </a:xfrm>
        <a:prstGeom prst="mathEqual">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endParaRPr lang="zh-CN" altLang="en-US" sz="2500" kern="1200"/>
        </a:p>
      </dsp:txBody>
      <dsp:txXfrm>
        <a:off x="3692449" y="323205"/>
        <a:ext cx="417413" cy="333977"/>
      </dsp:txXfrm>
    </dsp:sp>
    <dsp:sp modelId="{598EC53D-64AE-433C-BB80-6EA374A735A1}">
      <dsp:nvSpPr>
        <dsp:cNvPr id="0" name=""/>
        <dsp:cNvSpPr/>
      </dsp:nvSpPr>
      <dsp:spPr>
        <a:xfrm>
          <a:off x="4264668" y="549"/>
          <a:ext cx="979289" cy="97928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zh-CN" altLang="en-US" sz="1600" kern="1200" dirty="0">
              <a:latin typeface="微软雅黑" panose="020B0503020204020204" pitchFamily="34" charset="-122"/>
              <a:ea typeface="微软雅黑" panose="020B0503020204020204" pitchFamily="34" charset="-122"/>
            </a:rPr>
            <a:t>应纳</a:t>
          </a:r>
          <a:endParaRPr lang="en-US" altLang="zh-CN" sz="1600" kern="1200" dirty="0">
            <a:latin typeface="微软雅黑" panose="020B0503020204020204" pitchFamily="34" charset="-122"/>
            <a:ea typeface="微软雅黑" panose="020B0503020204020204" pitchFamily="34" charset="-122"/>
          </a:endParaRPr>
        </a:p>
        <a:p>
          <a:pPr marL="0" lvl="0" indent="0" algn="ctr" defTabSz="711200">
            <a:lnSpc>
              <a:spcPct val="90000"/>
            </a:lnSpc>
            <a:spcBef>
              <a:spcPct val="0"/>
            </a:spcBef>
            <a:spcAft>
              <a:spcPct val="35000"/>
            </a:spcAft>
            <a:buNone/>
          </a:pPr>
          <a:r>
            <a:rPr lang="zh-CN" altLang="en-US" sz="1600" kern="1200" dirty="0">
              <a:latin typeface="微软雅黑" panose="020B0503020204020204" pitchFamily="34" charset="-122"/>
              <a:ea typeface="微软雅黑" panose="020B0503020204020204" pitchFamily="34" charset="-122"/>
            </a:rPr>
            <a:t>税额</a:t>
          </a:r>
        </a:p>
      </dsp:txBody>
      <dsp:txXfrm>
        <a:off x="4408082" y="143963"/>
        <a:ext cx="692461" cy="69246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5C87CD-50B4-4B30-AF2E-1227DD6E1A3E}">
      <dsp:nvSpPr>
        <dsp:cNvPr id="0" name=""/>
        <dsp:cNvSpPr/>
      </dsp:nvSpPr>
      <dsp:spPr>
        <a:xfrm>
          <a:off x="6136933" y="2587239"/>
          <a:ext cx="91440" cy="559778"/>
        </a:xfrm>
        <a:custGeom>
          <a:avLst/>
          <a:gdLst/>
          <a:ahLst/>
          <a:cxnLst/>
          <a:rect l="0" t="0" r="0" b="0"/>
          <a:pathLst>
            <a:path>
              <a:moveTo>
                <a:pt x="45720" y="0"/>
              </a:moveTo>
              <a:lnTo>
                <a:pt x="45720" y="559778"/>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A4C9BA0-9434-45E3-9D0F-4EC772403821}">
      <dsp:nvSpPr>
        <dsp:cNvPr id="0" name=""/>
        <dsp:cNvSpPr/>
      </dsp:nvSpPr>
      <dsp:spPr>
        <a:xfrm>
          <a:off x="4206977" y="805251"/>
          <a:ext cx="1975675" cy="559778"/>
        </a:xfrm>
        <a:custGeom>
          <a:avLst/>
          <a:gdLst/>
          <a:ahLst/>
          <a:cxnLst/>
          <a:rect l="0" t="0" r="0" b="0"/>
          <a:pathLst>
            <a:path>
              <a:moveTo>
                <a:pt x="0" y="0"/>
              </a:moveTo>
              <a:lnTo>
                <a:pt x="0" y="381472"/>
              </a:lnTo>
              <a:lnTo>
                <a:pt x="1975675" y="381472"/>
              </a:lnTo>
              <a:lnTo>
                <a:pt x="1975675" y="5597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DF9CF7E-B0FE-4600-BA51-40FE5170CA4F}">
      <dsp:nvSpPr>
        <dsp:cNvPr id="0" name=""/>
        <dsp:cNvSpPr/>
      </dsp:nvSpPr>
      <dsp:spPr>
        <a:xfrm>
          <a:off x="2397387" y="2587239"/>
          <a:ext cx="1176229" cy="559778"/>
        </a:xfrm>
        <a:custGeom>
          <a:avLst/>
          <a:gdLst/>
          <a:ahLst/>
          <a:cxnLst/>
          <a:rect l="0" t="0" r="0" b="0"/>
          <a:pathLst>
            <a:path>
              <a:moveTo>
                <a:pt x="0" y="0"/>
              </a:moveTo>
              <a:lnTo>
                <a:pt x="0" y="381472"/>
              </a:lnTo>
              <a:lnTo>
                <a:pt x="1176229" y="381472"/>
              </a:lnTo>
              <a:lnTo>
                <a:pt x="1176229" y="559778"/>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5E04A2D-5833-4FBF-93BC-91645AF756B7}">
      <dsp:nvSpPr>
        <dsp:cNvPr id="0" name=""/>
        <dsp:cNvSpPr/>
      </dsp:nvSpPr>
      <dsp:spPr>
        <a:xfrm>
          <a:off x="964580" y="2587239"/>
          <a:ext cx="1432806" cy="559778"/>
        </a:xfrm>
        <a:custGeom>
          <a:avLst/>
          <a:gdLst/>
          <a:ahLst/>
          <a:cxnLst/>
          <a:rect l="0" t="0" r="0" b="0"/>
          <a:pathLst>
            <a:path>
              <a:moveTo>
                <a:pt x="1432806" y="0"/>
              </a:moveTo>
              <a:lnTo>
                <a:pt x="1432806" y="381472"/>
              </a:lnTo>
              <a:lnTo>
                <a:pt x="0" y="381472"/>
              </a:lnTo>
              <a:lnTo>
                <a:pt x="0" y="559778"/>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49D91EC-8B38-4549-A93A-23CA82CF2D79}">
      <dsp:nvSpPr>
        <dsp:cNvPr id="0" name=""/>
        <dsp:cNvSpPr/>
      </dsp:nvSpPr>
      <dsp:spPr>
        <a:xfrm>
          <a:off x="2397387" y="805251"/>
          <a:ext cx="1809590" cy="559778"/>
        </a:xfrm>
        <a:custGeom>
          <a:avLst/>
          <a:gdLst/>
          <a:ahLst/>
          <a:cxnLst/>
          <a:rect l="0" t="0" r="0" b="0"/>
          <a:pathLst>
            <a:path>
              <a:moveTo>
                <a:pt x="1809590" y="0"/>
              </a:moveTo>
              <a:lnTo>
                <a:pt x="1809590" y="381472"/>
              </a:lnTo>
              <a:lnTo>
                <a:pt x="0" y="381472"/>
              </a:lnTo>
              <a:lnTo>
                <a:pt x="0" y="5597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0AD6DD0-DFAC-4C1C-A85B-AD6E2DEE778C}">
      <dsp:nvSpPr>
        <dsp:cNvPr id="0" name=""/>
        <dsp:cNvSpPr/>
      </dsp:nvSpPr>
      <dsp:spPr>
        <a:xfrm>
          <a:off x="3244608" y="135737"/>
          <a:ext cx="1924739" cy="66951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38E102-131F-47DB-BCC9-D5F6E61EED65}">
      <dsp:nvSpPr>
        <dsp:cNvPr id="0" name=""/>
        <dsp:cNvSpPr/>
      </dsp:nvSpPr>
      <dsp:spPr>
        <a:xfrm>
          <a:off x="3458467" y="338904"/>
          <a:ext cx="1924739" cy="66951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计算方式</a:t>
          </a:r>
        </a:p>
      </dsp:txBody>
      <dsp:txXfrm>
        <a:off x="3478076" y="358513"/>
        <a:ext cx="1885521" cy="630296"/>
      </dsp:txXfrm>
    </dsp:sp>
    <dsp:sp modelId="{8E34EC53-8208-4DA1-92C9-D035E9B5444A}">
      <dsp:nvSpPr>
        <dsp:cNvPr id="0" name=""/>
        <dsp:cNvSpPr/>
      </dsp:nvSpPr>
      <dsp:spPr>
        <a:xfrm>
          <a:off x="1268932" y="1365030"/>
          <a:ext cx="2256910" cy="122220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96A0A8A-4F69-4E06-A433-40B0F141C683}">
      <dsp:nvSpPr>
        <dsp:cNvPr id="0" name=""/>
        <dsp:cNvSpPr/>
      </dsp:nvSpPr>
      <dsp:spPr>
        <a:xfrm>
          <a:off x="1482792" y="1568197"/>
          <a:ext cx="2256910" cy="122220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zh-CN" altLang="en-US" sz="1800" kern="1200" dirty="0">
              <a:solidFill>
                <a:prstClr val="black">
                  <a:hueOff val="0"/>
                  <a:satOff val="0"/>
                  <a:lumOff val="0"/>
                  <a:alphaOff val="0"/>
                </a:prstClr>
              </a:solidFill>
              <a:latin typeface="微软雅黑" panose="020B0503020204020204" pitchFamily="34" charset="-122"/>
              <a:ea typeface="微软雅黑" panose="020B0503020204020204" pitchFamily="34" charset="-122"/>
              <a:cs typeface="+mn-cs"/>
            </a:rPr>
            <a:t>不并入</a:t>
          </a:r>
          <a:endParaRPr lang="en-US" altLang="zh-CN" sz="1800" kern="1200" dirty="0">
            <a:solidFill>
              <a:prstClr val="black">
                <a:hueOff val="0"/>
                <a:satOff val="0"/>
                <a:lumOff val="0"/>
                <a:alphaOff val="0"/>
              </a:prstClr>
            </a:solidFill>
            <a:latin typeface="微软雅黑" panose="020B0503020204020204" pitchFamily="34" charset="-122"/>
            <a:ea typeface="微软雅黑" panose="020B0503020204020204" pitchFamily="34" charset="-122"/>
            <a:cs typeface="+mn-cs"/>
          </a:endParaRPr>
        </a:p>
        <a:p>
          <a:pPr marL="0" lvl="0" indent="0" algn="ctr" defTabSz="800100">
            <a:lnSpc>
              <a:spcPct val="90000"/>
            </a:lnSpc>
            <a:spcBef>
              <a:spcPct val="0"/>
            </a:spcBef>
            <a:spcAft>
              <a:spcPct val="35000"/>
            </a:spcAft>
            <a:buNone/>
          </a:pPr>
          <a:r>
            <a:rPr lang="zh-CN" altLang="en-US" sz="1800" kern="1200" dirty="0">
              <a:solidFill>
                <a:prstClr val="black">
                  <a:hueOff val="0"/>
                  <a:satOff val="0"/>
                  <a:lumOff val="0"/>
                  <a:alphaOff val="0"/>
                </a:prstClr>
              </a:solidFill>
              <a:latin typeface="微软雅黑" panose="020B0503020204020204" pitchFamily="34" charset="-122"/>
              <a:ea typeface="微软雅黑" panose="020B0503020204020204" pitchFamily="34" charset="-122"/>
              <a:cs typeface="+mn-cs"/>
            </a:rPr>
            <a:t>合计纳税</a:t>
          </a:r>
          <a:r>
            <a:rPr lang="en-US" altLang="zh-CN" sz="1800" kern="1200" dirty="0">
              <a:solidFill>
                <a:prstClr val="black">
                  <a:hueOff val="0"/>
                  <a:satOff val="0"/>
                  <a:lumOff val="0"/>
                  <a:alphaOff val="0"/>
                </a:prstClr>
              </a:solidFill>
              <a:latin typeface="微软雅黑" panose="020B0503020204020204" pitchFamily="34" charset="-122"/>
              <a:ea typeface="微软雅黑" panose="020B0503020204020204" pitchFamily="34" charset="-122"/>
              <a:cs typeface="+mn-cs"/>
            </a:rPr>
            <a:t>5150</a:t>
          </a:r>
          <a:r>
            <a:rPr lang="zh-CN" altLang="en-US" sz="1800" kern="1200" dirty="0">
              <a:solidFill>
                <a:prstClr val="black">
                  <a:hueOff val="0"/>
                  <a:satOff val="0"/>
                  <a:lumOff val="0"/>
                  <a:alphaOff val="0"/>
                </a:prstClr>
              </a:solidFill>
              <a:latin typeface="微软雅黑" panose="020B0503020204020204" pitchFamily="34" charset="-122"/>
              <a:ea typeface="微软雅黑" panose="020B0503020204020204" pitchFamily="34" charset="-122"/>
              <a:cs typeface="+mn-cs"/>
            </a:rPr>
            <a:t>元</a:t>
          </a:r>
        </a:p>
      </dsp:txBody>
      <dsp:txXfrm>
        <a:off x="1518589" y="1603994"/>
        <a:ext cx="2185316" cy="1150615"/>
      </dsp:txXfrm>
    </dsp:sp>
    <dsp:sp modelId="{8EB985AF-C658-4259-8F0D-0DC8A6F175CC}">
      <dsp:nvSpPr>
        <dsp:cNvPr id="0" name=""/>
        <dsp:cNvSpPr/>
      </dsp:nvSpPr>
      <dsp:spPr>
        <a:xfrm>
          <a:off x="2211" y="3147017"/>
          <a:ext cx="1924739" cy="122220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461502-6E15-477F-90C0-F7F235A588FE}">
      <dsp:nvSpPr>
        <dsp:cNvPr id="0" name=""/>
        <dsp:cNvSpPr/>
      </dsp:nvSpPr>
      <dsp:spPr>
        <a:xfrm>
          <a:off x="216071" y="3350184"/>
          <a:ext cx="1924739" cy="122220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zh-CN" altLang="en-US" sz="1400" kern="1200" dirty="0">
              <a:latin typeface="微软雅黑" panose="020B0503020204020204" pitchFamily="34" charset="-122"/>
              <a:ea typeface="微软雅黑" panose="020B0503020204020204" pitchFamily="34" charset="-122"/>
            </a:rPr>
            <a:t>综合所得应纳个税</a:t>
          </a:r>
          <a:endParaRPr lang="en-US" altLang="zh-CN" sz="1400" kern="1200" dirty="0">
            <a:latin typeface="微软雅黑" panose="020B0503020204020204" pitchFamily="34" charset="-122"/>
            <a:ea typeface="微软雅黑" panose="020B0503020204020204" pitchFamily="34" charset="-122"/>
          </a:endParaRPr>
        </a:p>
        <a:p>
          <a:pPr marL="0" lvl="0" indent="0" algn="ctr" defTabSz="622300">
            <a:lnSpc>
              <a:spcPct val="90000"/>
            </a:lnSpc>
            <a:spcBef>
              <a:spcPct val="0"/>
            </a:spcBef>
            <a:spcAft>
              <a:spcPct val="35000"/>
            </a:spcAft>
            <a:buNone/>
          </a:pPr>
          <a:r>
            <a:rPr lang="zh-CN" altLang="en-US" sz="1400" kern="1200" dirty="0">
              <a:latin typeface="微软雅黑" panose="020B0503020204020204" pitchFamily="34" charset="-122"/>
              <a:ea typeface="微软雅黑" panose="020B0503020204020204" pitchFamily="34" charset="-122"/>
            </a:rPr>
            <a:t>（</a:t>
          </a:r>
          <a:r>
            <a:rPr lang="en-US" altLang="zh-CN" sz="1400" kern="1200" dirty="0">
              <a:latin typeface="微软雅黑" panose="020B0503020204020204" pitchFamily="34" charset="-122"/>
              <a:ea typeface="微软雅黑" panose="020B0503020204020204" pitchFamily="34" charset="-122"/>
            </a:rPr>
            <a:t>6000 ×12-60000) × 3%=360</a:t>
          </a:r>
          <a:endParaRPr lang="zh-CN" altLang="en-US" sz="1400" kern="1200" dirty="0">
            <a:latin typeface="微软雅黑" panose="020B0503020204020204" pitchFamily="34" charset="-122"/>
            <a:ea typeface="微软雅黑" panose="020B0503020204020204" pitchFamily="34" charset="-122"/>
          </a:endParaRPr>
        </a:p>
      </dsp:txBody>
      <dsp:txXfrm>
        <a:off x="251868" y="3385981"/>
        <a:ext cx="1853145" cy="1150615"/>
      </dsp:txXfrm>
    </dsp:sp>
    <dsp:sp modelId="{E0B3BB3D-A963-41DF-8A47-202ECC853E52}">
      <dsp:nvSpPr>
        <dsp:cNvPr id="0" name=""/>
        <dsp:cNvSpPr/>
      </dsp:nvSpPr>
      <dsp:spPr>
        <a:xfrm>
          <a:off x="2354670" y="3147017"/>
          <a:ext cx="2437893" cy="122220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EA0773-6A48-43F4-9C6F-6368DFDE9E91}">
      <dsp:nvSpPr>
        <dsp:cNvPr id="0" name=""/>
        <dsp:cNvSpPr/>
      </dsp:nvSpPr>
      <dsp:spPr>
        <a:xfrm>
          <a:off x="2568530" y="3350184"/>
          <a:ext cx="2437893" cy="122220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zh-CN" altLang="en-US" sz="1400" kern="1200" dirty="0">
              <a:latin typeface="微软雅黑" panose="020B0503020204020204" pitchFamily="34" charset="-122"/>
              <a:ea typeface="微软雅黑" panose="020B0503020204020204" pitchFamily="34" charset="-122"/>
            </a:rPr>
            <a:t>全年一次性奖金应纳个税</a:t>
          </a:r>
          <a:endParaRPr lang="en-US" altLang="zh-CN" sz="1400" kern="1200" dirty="0">
            <a:latin typeface="微软雅黑" panose="020B0503020204020204" pitchFamily="34" charset="-122"/>
            <a:ea typeface="微软雅黑" panose="020B0503020204020204" pitchFamily="34" charset="-122"/>
          </a:endParaRPr>
        </a:p>
        <a:p>
          <a:pPr marL="0" lvl="0" indent="0" algn="ctr" defTabSz="622300">
            <a:lnSpc>
              <a:spcPct val="90000"/>
            </a:lnSpc>
            <a:spcBef>
              <a:spcPct val="0"/>
            </a:spcBef>
            <a:spcAft>
              <a:spcPct val="35000"/>
            </a:spcAft>
            <a:buNone/>
          </a:pPr>
          <a:r>
            <a:rPr lang="en-US" altLang="zh-CN" sz="1400" kern="1200" dirty="0">
              <a:latin typeface="微软雅黑" panose="020B0503020204020204" pitchFamily="34" charset="-122"/>
              <a:ea typeface="微软雅黑" panose="020B0503020204020204" pitchFamily="34" charset="-122"/>
            </a:rPr>
            <a:t>50000 ×10%-210 = 4790</a:t>
          </a:r>
          <a:endParaRPr lang="zh-CN" altLang="en-US" sz="1400" kern="1200" dirty="0">
            <a:latin typeface="微软雅黑" panose="020B0503020204020204" pitchFamily="34" charset="-122"/>
            <a:ea typeface="微软雅黑" panose="020B0503020204020204" pitchFamily="34" charset="-122"/>
          </a:endParaRPr>
        </a:p>
      </dsp:txBody>
      <dsp:txXfrm>
        <a:off x="2604327" y="3385981"/>
        <a:ext cx="2366299" cy="1150615"/>
      </dsp:txXfrm>
    </dsp:sp>
    <dsp:sp modelId="{817A8D3B-A9FB-4B88-B7ED-797A3131AED0}">
      <dsp:nvSpPr>
        <dsp:cNvPr id="0" name=""/>
        <dsp:cNvSpPr/>
      </dsp:nvSpPr>
      <dsp:spPr>
        <a:xfrm>
          <a:off x="5220283" y="1365030"/>
          <a:ext cx="1924739" cy="122220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8A09DD-665B-4B97-8939-87860CFF00E1}">
      <dsp:nvSpPr>
        <dsp:cNvPr id="0" name=""/>
        <dsp:cNvSpPr/>
      </dsp:nvSpPr>
      <dsp:spPr>
        <a:xfrm>
          <a:off x="5434143" y="1568197"/>
          <a:ext cx="1924739" cy="122220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zh-CN" altLang="en-US" sz="1800" kern="1200" dirty="0">
              <a:solidFill>
                <a:prstClr val="black">
                  <a:hueOff val="0"/>
                  <a:satOff val="0"/>
                  <a:lumOff val="0"/>
                  <a:alphaOff val="0"/>
                </a:prstClr>
              </a:solidFill>
              <a:latin typeface="微软雅黑" panose="020B0503020204020204" pitchFamily="34" charset="-122"/>
              <a:ea typeface="微软雅黑" panose="020B0503020204020204" pitchFamily="34" charset="-122"/>
              <a:cs typeface="+mn-cs"/>
            </a:rPr>
            <a:t>并入</a:t>
          </a:r>
        </a:p>
      </dsp:txBody>
      <dsp:txXfrm>
        <a:off x="5469940" y="1603994"/>
        <a:ext cx="1853145" cy="1150615"/>
      </dsp:txXfrm>
    </dsp:sp>
    <dsp:sp modelId="{54E30BB5-E75A-4683-B4ED-3AD404B04446}">
      <dsp:nvSpPr>
        <dsp:cNvPr id="0" name=""/>
        <dsp:cNvSpPr/>
      </dsp:nvSpPr>
      <dsp:spPr>
        <a:xfrm>
          <a:off x="5220283" y="3147017"/>
          <a:ext cx="1924739" cy="122220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8B05680-E538-42F8-B6A3-437062C04BD0}">
      <dsp:nvSpPr>
        <dsp:cNvPr id="0" name=""/>
        <dsp:cNvSpPr/>
      </dsp:nvSpPr>
      <dsp:spPr>
        <a:xfrm>
          <a:off x="5434143" y="3350184"/>
          <a:ext cx="1924739" cy="122220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zh-CN" altLang="en-US" sz="1200" kern="1200" dirty="0">
              <a:latin typeface="微软雅黑" panose="020B0503020204020204" pitchFamily="34" charset="-122"/>
              <a:ea typeface="微软雅黑" panose="020B0503020204020204" pitchFamily="34" charset="-122"/>
            </a:rPr>
            <a:t>合计应纳个税</a:t>
          </a:r>
          <a:endParaRPr lang="en-US" altLang="zh-CN" sz="1200" kern="1200" dirty="0">
            <a:latin typeface="微软雅黑" panose="020B0503020204020204" pitchFamily="34" charset="-122"/>
            <a:ea typeface="微软雅黑" panose="020B0503020204020204" pitchFamily="34" charset="-122"/>
          </a:endParaRPr>
        </a:p>
        <a:p>
          <a:pPr marL="0" lvl="0" indent="0" algn="ctr" defTabSz="533400">
            <a:lnSpc>
              <a:spcPct val="90000"/>
            </a:lnSpc>
            <a:spcBef>
              <a:spcPct val="0"/>
            </a:spcBef>
            <a:spcAft>
              <a:spcPct val="35000"/>
            </a:spcAft>
            <a:buNone/>
          </a:pPr>
          <a:r>
            <a:rPr lang="en-US" altLang="zh-CN" sz="1200" kern="1200" dirty="0">
              <a:latin typeface="微软雅黑" panose="020B0503020204020204" pitchFamily="34" charset="-122"/>
              <a:ea typeface="微软雅黑" panose="020B0503020204020204" pitchFamily="34" charset="-122"/>
            </a:rPr>
            <a:t>(6000 ×12 +50000-60000) ×10%-2520=3680</a:t>
          </a:r>
          <a:endParaRPr lang="zh-CN" altLang="en-US" sz="1200" kern="1200" dirty="0">
            <a:latin typeface="微软雅黑" panose="020B0503020204020204" pitchFamily="34" charset="-122"/>
            <a:ea typeface="微软雅黑" panose="020B0503020204020204" pitchFamily="34" charset="-122"/>
          </a:endParaRPr>
        </a:p>
      </dsp:txBody>
      <dsp:txXfrm>
        <a:off x="5469940" y="3385981"/>
        <a:ext cx="1853145" cy="115061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5C87CD-50B4-4B30-AF2E-1227DD6E1A3E}">
      <dsp:nvSpPr>
        <dsp:cNvPr id="0" name=""/>
        <dsp:cNvSpPr/>
      </dsp:nvSpPr>
      <dsp:spPr>
        <a:xfrm>
          <a:off x="6097345" y="2526065"/>
          <a:ext cx="91440" cy="556193"/>
        </a:xfrm>
        <a:custGeom>
          <a:avLst/>
          <a:gdLst/>
          <a:ahLst/>
          <a:cxnLst/>
          <a:rect l="0" t="0" r="0" b="0"/>
          <a:pathLst>
            <a:path>
              <a:moveTo>
                <a:pt x="45720" y="0"/>
              </a:moveTo>
              <a:lnTo>
                <a:pt x="45720" y="55619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A4C9BA0-9434-45E3-9D0F-4EC772403821}">
      <dsp:nvSpPr>
        <dsp:cNvPr id="0" name=""/>
        <dsp:cNvSpPr/>
      </dsp:nvSpPr>
      <dsp:spPr>
        <a:xfrm>
          <a:off x="4180039" y="1072102"/>
          <a:ext cx="1963025" cy="556193"/>
        </a:xfrm>
        <a:custGeom>
          <a:avLst/>
          <a:gdLst/>
          <a:ahLst/>
          <a:cxnLst/>
          <a:rect l="0" t="0" r="0" b="0"/>
          <a:pathLst>
            <a:path>
              <a:moveTo>
                <a:pt x="0" y="0"/>
              </a:moveTo>
              <a:lnTo>
                <a:pt x="0" y="379029"/>
              </a:lnTo>
              <a:lnTo>
                <a:pt x="1963025" y="379029"/>
              </a:lnTo>
              <a:lnTo>
                <a:pt x="1963025" y="55619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DF9CF7E-B0FE-4600-BA51-40FE5170CA4F}">
      <dsp:nvSpPr>
        <dsp:cNvPr id="0" name=""/>
        <dsp:cNvSpPr/>
      </dsp:nvSpPr>
      <dsp:spPr>
        <a:xfrm>
          <a:off x="2382036" y="2526065"/>
          <a:ext cx="1168697" cy="556193"/>
        </a:xfrm>
        <a:custGeom>
          <a:avLst/>
          <a:gdLst/>
          <a:ahLst/>
          <a:cxnLst/>
          <a:rect l="0" t="0" r="0" b="0"/>
          <a:pathLst>
            <a:path>
              <a:moveTo>
                <a:pt x="0" y="0"/>
              </a:moveTo>
              <a:lnTo>
                <a:pt x="0" y="379029"/>
              </a:lnTo>
              <a:lnTo>
                <a:pt x="1168697" y="379029"/>
              </a:lnTo>
              <a:lnTo>
                <a:pt x="1168697" y="55619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5E04A2D-5833-4FBF-93BC-91645AF756B7}">
      <dsp:nvSpPr>
        <dsp:cNvPr id="0" name=""/>
        <dsp:cNvSpPr/>
      </dsp:nvSpPr>
      <dsp:spPr>
        <a:xfrm>
          <a:off x="958404" y="2526065"/>
          <a:ext cx="1423632" cy="556193"/>
        </a:xfrm>
        <a:custGeom>
          <a:avLst/>
          <a:gdLst/>
          <a:ahLst/>
          <a:cxnLst/>
          <a:rect l="0" t="0" r="0" b="0"/>
          <a:pathLst>
            <a:path>
              <a:moveTo>
                <a:pt x="1423632" y="0"/>
              </a:moveTo>
              <a:lnTo>
                <a:pt x="1423632" y="379029"/>
              </a:lnTo>
              <a:lnTo>
                <a:pt x="0" y="379029"/>
              </a:lnTo>
              <a:lnTo>
                <a:pt x="0" y="55619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49D91EC-8B38-4549-A93A-23CA82CF2D79}">
      <dsp:nvSpPr>
        <dsp:cNvPr id="0" name=""/>
        <dsp:cNvSpPr/>
      </dsp:nvSpPr>
      <dsp:spPr>
        <a:xfrm>
          <a:off x="2382036" y="1072102"/>
          <a:ext cx="1798003" cy="556193"/>
        </a:xfrm>
        <a:custGeom>
          <a:avLst/>
          <a:gdLst/>
          <a:ahLst/>
          <a:cxnLst/>
          <a:rect l="0" t="0" r="0" b="0"/>
          <a:pathLst>
            <a:path>
              <a:moveTo>
                <a:pt x="1798003" y="0"/>
              </a:moveTo>
              <a:lnTo>
                <a:pt x="1798003" y="379029"/>
              </a:lnTo>
              <a:lnTo>
                <a:pt x="0" y="379029"/>
              </a:lnTo>
              <a:lnTo>
                <a:pt x="0" y="55619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0AD6DD0-DFAC-4C1C-A85B-AD6E2DEE778C}">
      <dsp:nvSpPr>
        <dsp:cNvPr id="0" name=""/>
        <dsp:cNvSpPr/>
      </dsp:nvSpPr>
      <dsp:spPr>
        <a:xfrm>
          <a:off x="3223832" y="209622"/>
          <a:ext cx="1912414" cy="86247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38E102-131F-47DB-BCC9-D5F6E61EED65}">
      <dsp:nvSpPr>
        <dsp:cNvPr id="0" name=""/>
        <dsp:cNvSpPr/>
      </dsp:nvSpPr>
      <dsp:spPr>
        <a:xfrm>
          <a:off x="3436322" y="411488"/>
          <a:ext cx="1912414" cy="86247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计算方式</a:t>
          </a:r>
        </a:p>
      </dsp:txBody>
      <dsp:txXfrm>
        <a:off x="3461583" y="436749"/>
        <a:ext cx="1861892" cy="811957"/>
      </dsp:txXfrm>
    </dsp:sp>
    <dsp:sp modelId="{8E34EC53-8208-4DA1-92C9-D035E9B5444A}">
      <dsp:nvSpPr>
        <dsp:cNvPr id="0" name=""/>
        <dsp:cNvSpPr/>
      </dsp:nvSpPr>
      <dsp:spPr>
        <a:xfrm>
          <a:off x="1260807" y="1628296"/>
          <a:ext cx="2242459" cy="89776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96A0A8A-4F69-4E06-A433-40B0F141C683}">
      <dsp:nvSpPr>
        <dsp:cNvPr id="0" name=""/>
        <dsp:cNvSpPr/>
      </dsp:nvSpPr>
      <dsp:spPr>
        <a:xfrm>
          <a:off x="1473297" y="1830162"/>
          <a:ext cx="2242459" cy="89776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zh-CN" altLang="en-US" sz="1800" kern="1200" dirty="0">
              <a:solidFill>
                <a:prstClr val="black">
                  <a:hueOff val="0"/>
                  <a:satOff val="0"/>
                  <a:lumOff val="0"/>
                  <a:alphaOff val="0"/>
                </a:prstClr>
              </a:solidFill>
              <a:latin typeface="微软雅黑" panose="020B0503020204020204" pitchFamily="34" charset="-122"/>
              <a:ea typeface="微软雅黑" panose="020B0503020204020204" pitchFamily="34" charset="-122"/>
              <a:cs typeface="+mn-cs"/>
            </a:rPr>
            <a:t>不并入</a:t>
          </a:r>
          <a:endParaRPr lang="en-US" altLang="zh-CN" sz="1800" kern="1200" dirty="0">
            <a:solidFill>
              <a:prstClr val="black">
                <a:hueOff val="0"/>
                <a:satOff val="0"/>
                <a:lumOff val="0"/>
                <a:alphaOff val="0"/>
              </a:prstClr>
            </a:solidFill>
            <a:latin typeface="微软雅黑" panose="020B0503020204020204" pitchFamily="34" charset="-122"/>
            <a:ea typeface="微软雅黑" panose="020B0503020204020204" pitchFamily="34" charset="-122"/>
            <a:cs typeface="+mn-cs"/>
          </a:endParaRPr>
        </a:p>
        <a:p>
          <a:pPr marL="0" lvl="0" indent="0" algn="ctr" defTabSz="800100">
            <a:lnSpc>
              <a:spcPct val="90000"/>
            </a:lnSpc>
            <a:spcBef>
              <a:spcPct val="0"/>
            </a:spcBef>
            <a:spcAft>
              <a:spcPct val="35000"/>
            </a:spcAft>
            <a:buNone/>
          </a:pPr>
          <a:r>
            <a:rPr lang="zh-CN" altLang="en-US" sz="1800" kern="1200" dirty="0">
              <a:solidFill>
                <a:prstClr val="black">
                  <a:hueOff val="0"/>
                  <a:satOff val="0"/>
                  <a:lumOff val="0"/>
                  <a:alphaOff val="0"/>
                </a:prstClr>
              </a:solidFill>
              <a:latin typeface="微软雅黑" panose="020B0503020204020204" pitchFamily="34" charset="-122"/>
              <a:ea typeface="微软雅黑" panose="020B0503020204020204" pitchFamily="34" charset="-122"/>
              <a:cs typeface="+mn-cs"/>
            </a:rPr>
            <a:t>合计纳税</a:t>
          </a:r>
          <a:r>
            <a:rPr lang="en-US" altLang="zh-CN" sz="1800" kern="1200" dirty="0">
              <a:solidFill>
                <a:prstClr val="black">
                  <a:hueOff val="0"/>
                  <a:satOff val="0"/>
                  <a:lumOff val="0"/>
                  <a:alphaOff val="0"/>
                </a:prstClr>
              </a:solidFill>
              <a:latin typeface="微软雅黑" panose="020B0503020204020204" pitchFamily="34" charset="-122"/>
              <a:ea typeface="微软雅黑" panose="020B0503020204020204" pitchFamily="34" charset="-122"/>
              <a:cs typeface="+mn-cs"/>
            </a:rPr>
            <a:t>19270</a:t>
          </a:r>
          <a:r>
            <a:rPr lang="zh-CN" altLang="en-US" sz="1800" kern="1200" dirty="0">
              <a:solidFill>
                <a:prstClr val="black">
                  <a:hueOff val="0"/>
                  <a:satOff val="0"/>
                  <a:lumOff val="0"/>
                  <a:alphaOff val="0"/>
                </a:prstClr>
              </a:solidFill>
              <a:latin typeface="微软雅黑" panose="020B0503020204020204" pitchFamily="34" charset="-122"/>
              <a:ea typeface="微软雅黑" panose="020B0503020204020204" pitchFamily="34" charset="-122"/>
              <a:cs typeface="+mn-cs"/>
            </a:rPr>
            <a:t>元</a:t>
          </a:r>
        </a:p>
      </dsp:txBody>
      <dsp:txXfrm>
        <a:off x="1499592" y="1856457"/>
        <a:ext cx="2189869" cy="845179"/>
      </dsp:txXfrm>
    </dsp:sp>
    <dsp:sp modelId="{8EB985AF-C658-4259-8F0D-0DC8A6F175CC}">
      <dsp:nvSpPr>
        <dsp:cNvPr id="0" name=""/>
        <dsp:cNvSpPr/>
      </dsp:nvSpPr>
      <dsp:spPr>
        <a:xfrm>
          <a:off x="2196" y="3082259"/>
          <a:ext cx="1912414" cy="121438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461502-6E15-477F-90C0-F7F235A588FE}">
      <dsp:nvSpPr>
        <dsp:cNvPr id="0" name=""/>
        <dsp:cNvSpPr/>
      </dsp:nvSpPr>
      <dsp:spPr>
        <a:xfrm>
          <a:off x="214687" y="3284125"/>
          <a:ext cx="1912414" cy="121438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zh-CN" altLang="en-US" sz="1400" kern="1200" dirty="0">
              <a:latin typeface="微软雅黑" panose="020B0503020204020204" pitchFamily="34" charset="-122"/>
              <a:ea typeface="微软雅黑" panose="020B0503020204020204" pitchFamily="34" charset="-122"/>
            </a:rPr>
            <a:t>综合所得应纳个税</a:t>
          </a:r>
          <a:endParaRPr lang="en-US" altLang="zh-CN" sz="1400" kern="1200" dirty="0">
            <a:latin typeface="微软雅黑" panose="020B0503020204020204" pitchFamily="34" charset="-122"/>
            <a:ea typeface="微软雅黑" panose="020B0503020204020204" pitchFamily="34" charset="-122"/>
          </a:endParaRPr>
        </a:p>
        <a:p>
          <a:pPr marL="0" lvl="0" indent="0" algn="ctr" defTabSz="622300">
            <a:lnSpc>
              <a:spcPct val="90000"/>
            </a:lnSpc>
            <a:spcBef>
              <a:spcPct val="0"/>
            </a:spcBef>
            <a:spcAft>
              <a:spcPct val="35000"/>
            </a:spcAft>
            <a:buNone/>
          </a:pPr>
          <a:r>
            <a:rPr lang="zh-CN" altLang="en-US" sz="1400" kern="1200" dirty="0">
              <a:latin typeface="微软雅黑" panose="020B0503020204020204" pitchFamily="34" charset="-122"/>
              <a:ea typeface="微软雅黑" panose="020B0503020204020204" pitchFamily="34" charset="-122"/>
            </a:rPr>
            <a:t>（</a:t>
          </a:r>
          <a:r>
            <a:rPr lang="en-US" altLang="zh-CN" sz="1400" kern="1200" dirty="0">
              <a:latin typeface="微软雅黑" panose="020B0503020204020204" pitchFamily="34" charset="-122"/>
              <a:ea typeface="微软雅黑" panose="020B0503020204020204" pitchFamily="34" charset="-122"/>
            </a:rPr>
            <a:t>15000 ×12-60000) × 10% -2520=9480</a:t>
          </a:r>
          <a:endParaRPr lang="zh-CN" altLang="en-US" sz="1400" kern="1200" dirty="0">
            <a:latin typeface="微软雅黑" panose="020B0503020204020204" pitchFamily="34" charset="-122"/>
            <a:ea typeface="微软雅黑" panose="020B0503020204020204" pitchFamily="34" charset="-122"/>
          </a:endParaRPr>
        </a:p>
      </dsp:txBody>
      <dsp:txXfrm>
        <a:off x="250255" y="3319693"/>
        <a:ext cx="1841278" cy="1143247"/>
      </dsp:txXfrm>
    </dsp:sp>
    <dsp:sp modelId="{E0B3BB3D-A963-41DF-8A47-202ECC853E52}">
      <dsp:nvSpPr>
        <dsp:cNvPr id="0" name=""/>
        <dsp:cNvSpPr/>
      </dsp:nvSpPr>
      <dsp:spPr>
        <a:xfrm>
          <a:off x="2339592" y="3082259"/>
          <a:ext cx="2422283" cy="121438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EA0773-6A48-43F4-9C6F-6368DFDE9E91}">
      <dsp:nvSpPr>
        <dsp:cNvPr id="0" name=""/>
        <dsp:cNvSpPr/>
      </dsp:nvSpPr>
      <dsp:spPr>
        <a:xfrm>
          <a:off x="2552083" y="3284125"/>
          <a:ext cx="2422283" cy="121438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zh-CN" altLang="en-US" sz="1400" kern="1200" dirty="0">
              <a:latin typeface="微软雅黑" panose="020B0503020204020204" pitchFamily="34" charset="-122"/>
              <a:ea typeface="微软雅黑" panose="020B0503020204020204" pitchFamily="34" charset="-122"/>
            </a:rPr>
            <a:t>全年一次性奖金应纳个税</a:t>
          </a:r>
          <a:endParaRPr lang="en-US" altLang="zh-CN" sz="1400" kern="1200" dirty="0">
            <a:latin typeface="微软雅黑" panose="020B0503020204020204" pitchFamily="34" charset="-122"/>
            <a:ea typeface="微软雅黑" panose="020B0503020204020204" pitchFamily="34" charset="-122"/>
          </a:endParaRPr>
        </a:p>
        <a:p>
          <a:pPr marL="0" lvl="0" indent="0" algn="ctr" defTabSz="622300">
            <a:lnSpc>
              <a:spcPct val="90000"/>
            </a:lnSpc>
            <a:spcBef>
              <a:spcPct val="0"/>
            </a:spcBef>
            <a:spcAft>
              <a:spcPct val="35000"/>
            </a:spcAft>
            <a:buNone/>
          </a:pPr>
          <a:r>
            <a:rPr lang="en-US" altLang="zh-CN" sz="1400" kern="1200" dirty="0">
              <a:latin typeface="微软雅黑" panose="020B0503020204020204" pitchFamily="34" charset="-122"/>
              <a:ea typeface="微软雅黑" panose="020B0503020204020204" pitchFamily="34" charset="-122"/>
            </a:rPr>
            <a:t>100000 ×10%-210 = 9790</a:t>
          </a:r>
          <a:endParaRPr lang="zh-CN" altLang="en-US" sz="1400" kern="1200" dirty="0">
            <a:latin typeface="微软雅黑" panose="020B0503020204020204" pitchFamily="34" charset="-122"/>
            <a:ea typeface="微软雅黑" panose="020B0503020204020204" pitchFamily="34" charset="-122"/>
          </a:endParaRPr>
        </a:p>
      </dsp:txBody>
      <dsp:txXfrm>
        <a:off x="2587651" y="3319693"/>
        <a:ext cx="2351147" cy="1143247"/>
      </dsp:txXfrm>
    </dsp:sp>
    <dsp:sp modelId="{817A8D3B-A9FB-4B88-B7ED-797A3131AED0}">
      <dsp:nvSpPr>
        <dsp:cNvPr id="0" name=""/>
        <dsp:cNvSpPr/>
      </dsp:nvSpPr>
      <dsp:spPr>
        <a:xfrm>
          <a:off x="5186857" y="1628296"/>
          <a:ext cx="1912414" cy="89776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8A09DD-665B-4B97-8939-87860CFF00E1}">
      <dsp:nvSpPr>
        <dsp:cNvPr id="0" name=""/>
        <dsp:cNvSpPr/>
      </dsp:nvSpPr>
      <dsp:spPr>
        <a:xfrm>
          <a:off x="5399348" y="1830162"/>
          <a:ext cx="1912414" cy="89776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zh-CN" altLang="en-US" sz="1800" kern="1200" dirty="0">
              <a:solidFill>
                <a:prstClr val="black">
                  <a:hueOff val="0"/>
                  <a:satOff val="0"/>
                  <a:lumOff val="0"/>
                  <a:alphaOff val="0"/>
                </a:prstClr>
              </a:solidFill>
              <a:latin typeface="微软雅黑" panose="020B0503020204020204" pitchFamily="34" charset="-122"/>
              <a:ea typeface="微软雅黑" panose="020B0503020204020204" pitchFamily="34" charset="-122"/>
              <a:cs typeface="+mn-cs"/>
            </a:rPr>
            <a:t>并入</a:t>
          </a:r>
        </a:p>
      </dsp:txBody>
      <dsp:txXfrm>
        <a:off x="5425643" y="1856457"/>
        <a:ext cx="1859824" cy="845179"/>
      </dsp:txXfrm>
    </dsp:sp>
    <dsp:sp modelId="{54E30BB5-E75A-4683-B4ED-3AD404B04446}">
      <dsp:nvSpPr>
        <dsp:cNvPr id="0" name=""/>
        <dsp:cNvSpPr/>
      </dsp:nvSpPr>
      <dsp:spPr>
        <a:xfrm>
          <a:off x="5186857" y="3082259"/>
          <a:ext cx="1912414" cy="121438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8B05680-E538-42F8-B6A3-437062C04BD0}">
      <dsp:nvSpPr>
        <dsp:cNvPr id="0" name=""/>
        <dsp:cNvSpPr/>
      </dsp:nvSpPr>
      <dsp:spPr>
        <a:xfrm>
          <a:off x="5399348" y="3284125"/>
          <a:ext cx="1912414" cy="121438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zh-CN" altLang="en-US" sz="1200" kern="1200" dirty="0">
              <a:latin typeface="微软雅黑" panose="020B0503020204020204" pitchFamily="34" charset="-122"/>
              <a:ea typeface="微软雅黑" panose="020B0503020204020204" pitchFamily="34" charset="-122"/>
            </a:rPr>
            <a:t>合计应纳个税</a:t>
          </a:r>
          <a:endParaRPr lang="en-US" altLang="zh-CN" sz="1200" kern="1200" dirty="0">
            <a:latin typeface="微软雅黑" panose="020B0503020204020204" pitchFamily="34" charset="-122"/>
            <a:ea typeface="微软雅黑" panose="020B0503020204020204" pitchFamily="34" charset="-122"/>
          </a:endParaRPr>
        </a:p>
        <a:p>
          <a:pPr marL="0" lvl="0" indent="0" algn="ctr" defTabSz="533400">
            <a:lnSpc>
              <a:spcPct val="90000"/>
            </a:lnSpc>
            <a:spcBef>
              <a:spcPct val="0"/>
            </a:spcBef>
            <a:spcAft>
              <a:spcPct val="35000"/>
            </a:spcAft>
            <a:buNone/>
          </a:pPr>
          <a:r>
            <a:rPr lang="en-US" altLang="zh-CN" sz="1200" kern="1200" dirty="0">
              <a:latin typeface="微软雅黑" panose="020B0503020204020204" pitchFamily="34" charset="-122"/>
              <a:ea typeface="微软雅黑" panose="020B0503020204020204" pitchFamily="34" charset="-122"/>
            </a:rPr>
            <a:t>(15000 ×12 +100000-60000) ×20%-16920=27080</a:t>
          </a:r>
          <a:endParaRPr lang="zh-CN" altLang="en-US" sz="1200" kern="1200" dirty="0">
            <a:latin typeface="微软雅黑" panose="020B0503020204020204" pitchFamily="34" charset="-122"/>
            <a:ea typeface="微软雅黑" panose="020B0503020204020204" pitchFamily="34" charset="-122"/>
          </a:endParaRPr>
        </a:p>
      </dsp:txBody>
      <dsp:txXfrm>
        <a:off x="5434916" y="3319693"/>
        <a:ext cx="1841278" cy="114324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3D6760-CDE7-446D-A27A-22825EAEDAC5}">
      <dsp:nvSpPr>
        <dsp:cNvPr id="0" name=""/>
        <dsp:cNvSpPr/>
      </dsp:nvSpPr>
      <dsp:spPr>
        <a:xfrm>
          <a:off x="6732" y="526272"/>
          <a:ext cx="909495" cy="1462787"/>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工资薪金所得</a:t>
          </a:r>
        </a:p>
      </dsp:txBody>
      <dsp:txXfrm>
        <a:off x="139924" y="740492"/>
        <a:ext cx="643111" cy="1034347"/>
      </dsp:txXfrm>
    </dsp:sp>
    <dsp:sp modelId="{AEA6A691-81C3-4FC5-ADE1-BE95365FEFE2}">
      <dsp:nvSpPr>
        <dsp:cNvPr id="0" name=""/>
        <dsp:cNvSpPr/>
      </dsp:nvSpPr>
      <dsp:spPr>
        <a:xfrm>
          <a:off x="990079" y="993912"/>
          <a:ext cx="527507" cy="527507"/>
        </a:xfrm>
        <a:prstGeom prst="mathPlus">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zh-CN" altLang="en-US" sz="1800" kern="1200">
            <a:latin typeface="微软雅黑" panose="020B0503020204020204" pitchFamily="34" charset="-122"/>
            <a:ea typeface="微软雅黑" panose="020B0503020204020204" pitchFamily="34" charset="-122"/>
          </a:endParaRPr>
        </a:p>
      </dsp:txBody>
      <dsp:txXfrm>
        <a:off x="1060000" y="1195631"/>
        <a:ext cx="387665" cy="124069"/>
      </dsp:txXfrm>
    </dsp:sp>
    <dsp:sp modelId="{A438394D-BFAF-4CA5-BD10-EEE9C830EEF5}">
      <dsp:nvSpPr>
        <dsp:cNvPr id="0" name=""/>
        <dsp:cNvSpPr/>
      </dsp:nvSpPr>
      <dsp:spPr>
        <a:xfrm>
          <a:off x="1591437" y="600014"/>
          <a:ext cx="909495" cy="1315303"/>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劳务报酬所得</a:t>
          </a:r>
        </a:p>
      </dsp:txBody>
      <dsp:txXfrm>
        <a:off x="1724629" y="792636"/>
        <a:ext cx="643111" cy="930059"/>
      </dsp:txXfrm>
    </dsp:sp>
    <dsp:sp modelId="{69E5CCAD-48A9-45EF-9BF8-6C7A4D54662C}">
      <dsp:nvSpPr>
        <dsp:cNvPr id="0" name=""/>
        <dsp:cNvSpPr/>
      </dsp:nvSpPr>
      <dsp:spPr>
        <a:xfrm>
          <a:off x="2574784" y="993912"/>
          <a:ext cx="527507" cy="527507"/>
        </a:xfrm>
        <a:prstGeom prst="mathPlus">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zh-CN" altLang="en-US" sz="1800" kern="1200">
            <a:latin typeface="微软雅黑" panose="020B0503020204020204" pitchFamily="34" charset="-122"/>
            <a:ea typeface="微软雅黑" panose="020B0503020204020204" pitchFamily="34" charset="-122"/>
          </a:endParaRPr>
        </a:p>
      </dsp:txBody>
      <dsp:txXfrm>
        <a:off x="2644705" y="1195631"/>
        <a:ext cx="387665" cy="124069"/>
      </dsp:txXfrm>
    </dsp:sp>
    <dsp:sp modelId="{06616234-0983-4702-99AB-381F0219FB43}">
      <dsp:nvSpPr>
        <dsp:cNvPr id="0" name=""/>
        <dsp:cNvSpPr/>
      </dsp:nvSpPr>
      <dsp:spPr>
        <a:xfrm>
          <a:off x="3176143" y="648822"/>
          <a:ext cx="909495" cy="1217687"/>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稿酬所得</a:t>
          </a:r>
        </a:p>
      </dsp:txBody>
      <dsp:txXfrm>
        <a:off x="3309335" y="827148"/>
        <a:ext cx="643111" cy="861035"/>
      </dsp:txXfrm>
    </dsp:sp>
    <dsp:sp modelId="{D694A66B-724E-46CF-A81E-A01FCA8E82D8}">
      <dsp:nvSpPr>
        <dsp:cNvPr id="0" name=""/>
        <dsp:cNvSpPr/>
      </dsp:nvSpPr>
      <dsp:spPr>
        <a:xfrm>
          <a:off x="4159489" y="993912"/>
          <a:ext cx="527507" cy="527507"/>
        </a:xfrm>
        <a:prstGeom prst="mathPlus">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zh-CN" altLang="en-US" sz="1800" kern="1200">
            <a:latin typeface="微软雅黑" panose="020B0503020204020204" pitchFamily="34" charset="-122"/>
            <a:ea typeface="微软雅黑" panose="020B0503020204020204" pitchFamily="34" charset="-122"/>
          </a:endParaRPr>
        </a:p>
      </dsp:txBody>
      <dsp:txXfrm>
        <a:off x="4229410" y="1195631"/>
        <a:ext cx="387665" cy="124069"/>
      </dsp:txXfrm>
    </dsp:sp>
    <dsp:sp modelId="{ABA409A6-A7EB-4E8C-9F10-8C9ED1680259}">
      <dsp:nvSpPr>
        <dsp:cNvPr id="0" name=""/>
        <dsp:cNvSpPr/>
      </dsp:nvSpPr>
      <dsp:spPr>
        <a:xfrm>
          <a:off x="4760848" y="658249"/>
          <a:ext cx="909495" cy="1198833"/>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zh-CN" altLang="en-US" sz="1300" kern="1200" dirty="0">
              <a:latin typeface="微软雅黑" panose="020B0503020204020204" pitchFamily="34" charset="-122"/>
              <a:ea typeface="微软雅黑" panose="020B0503020204020204" pitchFamily="34" charset="-122"/>
            </a:rPr>
            <a:t>特许权使用费所得</a:t>
          </a:r>
        </a:p>
      </dsp:txBody>
      <dsp:txXfrm>
        <a:off x="4894040" y="833814"/>
        <a:ext cx="643111" cy="847703"/>
      </dsp:txXfrm>
    </dsp:sp>
    <dsp:sp modelId="{0FED4ACA-F4E5-4A6B-B0E5-265D86F4579A}">
      <dsp:nvSpPr>
        <dsp:cNvPr id="0" name=""/>
        <dsp:cNvSpPr/>
      </dsp:nvSpPr>
      <dsp:spPr>
        <a:xfrm>
          <a:off x="5744195" y="993912"/>
          <a:ext cx="527507" cy="527507"/>
        </a:xfrm>
        <a:prstGeom prst="mathEqual">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zh-CN" altLang="en-US" sz="1100" kern="1200">
            <a:latin typeface="微软雅黑" panose="020B0503020204020204" pitchFamily="34" charset="-122"/>
            <a:ea typeface="微软雅黑" panose="020B0503020204020204" pitchFamily="34" charset="-122"/>
          </a:endParaRPr>
        </a:p>
      </dsp:txBody>
      <dsp:txXfrm>
        <a:off x="5814116" y="1102578"/>
        <a:ext cx="387665" cy="310175"/>
      </dsp:txXfrm>
    </dsp:sp>
    <dsp:sp modelId="{8F849FF2-31E5-4A6D-BC6E-331C46BCF6CF}">
      <dsp:nvSpPr>
        <dsp:cNvPr id="0" name=""/>
        <dsp:cNvSpPr/>
      </dsp:nvSpPr>
      <dsp:spPr>
        <a:xfrm>
          <a:off x="6345553" y="802918"/>
          <a:ext cx="909495" cy="909495"/>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综合所得</a:t>
          </a:r>
        </a:p>
      </dsp:txBody>
      <dsp:txXfrm>
        <a:off x="6478745" y="936110"/>
        <a:ext cx="643111" cy="643111"/>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3D6760-CDE7-446D-A27A-22825EAEDAC5}">
      <dsp:nvSpPr>
        <dsp:cNvPr id="0" name=""/>
        <dsp:cNvSpPr/>
      </dsp:nvSpPr>
      <dsp:spPr>
        <a:xfrm>
          <a:off x="2120" y="238971"/>
          <a:ext cx="747275" cy="1109061"/>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综合所得</a:t>
          </a:r>
        </a:p>
      </dsp:txBody>
      <dsp:txXfrm>
        <a:off x="111556" y="401389"/>
        <a:ext cx="528403" cy="784225"/>
      </dsp:txXfrm>
    </dsp:sp>
    <dsp:sp modelId="{AEA6A691-81C3-4FC5-ADE1-BE95365FEFE2}">
      <dsp:nvSpPr>
        <dsp:cNvPr id="0" name=""/>
        <dsp:cNvSpPr/>
      </dsp:nvSpPr>
      <dsp:spPr>
        <a:xfrm>
          <a:off x="810074" y="576792"/>
          <a:ext cx="433419" cy="433419"/>
        </a:xfrm>
        <a:prstGeom prst="mathMinus">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zh-CN" altLang="en-US" sz="1800" kern="1200">
            <a:latin typeface="微软雅黑" panose="020B0503020204020204" pitchFamily="34" charset="-122"/>
            <a:ea typeface="微软雅黑" panose="020B0503020204020204" pitchFamily="34" charset="-122"/>
          </a:endParaRPr>
        </a:p>
      </dsp:txBody>
      <dsp:txXfrm>
        <a:off x="867524" y="742531"/>
        <a:ext cx="318519" cy="101941"/>
      </dsp:txXfrm>
    </dsp:sp>
    <dsp:sp modelId="{A438394D-BFAF-4CA5-BD10-EEE9C830EEF5}">
      <dsp:nvSpPr>
        <dsp:cNvPr id="0" name=""/>
        <dsp:cNvSpPr/>
      </dsp:nvSpPr>
      <dsp:spPr>
        <a:xfrm>
          <a:off x="1304173" y="419864"/>
          <a:ext cx="747275" cy="747275"/>
        </a:xfrm>
        <a:prstGeom prst="ellipse">
          <a:avLst/>
        </a:prstGeom>
        <a:solidFill>
          <a:schemeClr val="accent5">
            <a:hueOff val="1456053"/>
            <a:satOff val="-7134"/>
            <a:lumOff val="717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altLang="zh-CN" sz="1800" kern="1200" dirty="0">
              <a:latin typeface="微软雅黑" panose="020B0503020204020204" pitchFamily="34" charset="-122"/>
              <a:ea typeface="微软雅黑" panose="020B0503020204020204" pitchFamily="34" charset="-122"/>
            </a:rPr>
            <a:t>6</a:t>
          </a:r>
          <a:r>
            <a:rPr lang="zh-CN" altLang="en-US" sz="1800" kern="1200" dirty="0">
              <a:latin typeface="微软雅黑" panose="020B0503020204020204" pitchFamily="34" charset="-122"/>
              <a:ea typeface="微软雅黑" panose="020B0503020204020204" pitchFamily="34" charset="-122"/>
            </a:rPr>
            <a:t>万</a:t>
          </a:r>
        </a:p>
      </dsp:txBody>
      <dsp:txXfrm>
        <a:off x="1413609" y="529300"/>
        <a:ext cx="528403" cy="528403"/>
      </dsp:txXfrm>
    </dsp:sp>
    <dsp:sp modelId="{69E5CCAD-48A9-45EF-9BF8-6C7A4D54662C}">
      <dsp:nvSpPr>
        <dsp:cNvPr id="0" name=""/>
        <dsp:cNvSpPr/>
      </dsp:nvSpPr>
      <dsp:spPr>
        <a:xfrm>
          <a:off x="2112127" y="576792"/>
          <a:ext cx="433419" cy="433419"/>
        </a:xfrm>
        <a:prstGeom prst="mathMinus">
          <a:avLst/>
        </a:prstGeom>
        <a:solidFill>
          <a:schemeClr val="accent5">
            <a:hueOff val="1820067"/>
            <a:satOff val="-8917"/>
            <a:lumOff val="8971"/>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zh-CN" altLang="en-US" sz="1800" kern="1200">
            <a:latin typeface="微软雅黑" panose="020B0503020204020204" pitchFamily="34" charset="-122"/>
            <a:ea typeface="微软雅黑" panose="020B0503020204020204" pitchFamily="34" charset="-122"/>
          </a:endParaRPr>
        </a:p>
      </dsp:txBody>
      <dsp:txXfrm>
        <a:off x="2169577" y="742531"/>
        <a:ext cx="318519" cy="101941"/>
      </dsp:txXfrm>
    </dsp:sp>
    <dsp:sp modelId="{4972D2C7-152C-4F03-8B36-80B30879DC8B}">
      <dsp:nvSpPr>
        <dsp:cNvPr id="0" name=""/>
        <dsp:cNvSpPr/>
      </dsp:nvSpPr>
      <dsp:spPr>
        <a:xfrm>
          <a:off x="2606226" y="419864"/>
          <a:ext cx="747275" cy="747275"/>
        </a:xfrm>
        <a:prstGeom prst="ellipse">
          <a:avLst/>
        </a:prstGeom>
        <a:solidFill>
          <a:schemeClr val="accent5">
            <a:hueOff val="2912107"/>
            <a:satOff val="-14268"/>
            <a:lumOff val="14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专项扣除</a:t>
          </a:r>
        </a:p>
      </dsp:txBody>
      <dsp:txXfrm>
        <a:off x="2715662" y="529300"/>
        <a:ext cx="528403" cy="528403"/>
      </dsp:txXfrm>
    </dsp:sp>
    <dsp:sp modelId="{3EBCBF6C-94F0-4B3F-9EB5-36D6FF51B89F}">
      <dsp:nvSpPr>
        <dsp:cNvPr id="0" name=""/>
        <dsp:cNvSpPr/>
      </dsp:nvSpPr>
      <dsp:spPr>
        <a:xfrm>
          <a:off x="3414180" y="576792"/>
          <a:ext cx="433419" cy="433419"/>
        </a:xfrm>
        <a:prstGeom prst="mathMinus">
          <a:avLst/>
        </a:prstGeom>
        <a:solidFill>
          <a:schemeClr val="accent5">
            <a:hueOff val="3640134"/>
            <a:satOff val="-17834"/>
            <a:lumOff val="17942"/>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22250">
            <a:lnSpc>
              <a:spcPct val="90000"/>
            </a:lnSpc>
            <a:spcBef>
              <a:spcPct val="0"/>
            </a:spcBef>
            <a:spcAft>
              <a:spcPct val="35000"/>
            </a:spcAft>
            <a:buNone/>
          </a:pPr>
          <a:endParaRPr lang="zh-CN" altLang="en-US" sz="500" kern="1200">
            <a:latin typeface="微软雅黑" panose="020B0503020204020204" pitchFamily="34" charset="-122"/>
            <a:ea typeface="微软雅黑" panose="020B0503020204020204" pitchFamily="34" charset="-122"/>
          </a:endParaRPr>
        </a:p>
      </dsp:txBody>
      <dsp:txXfrm>
        <a:off x="3471630" y="742531"/>
        <a:ext cx="318519" cy="101941"/>
      </dsp:txXfrm>
    </dsp:sp>
    <dsp:sp modelId="{F5F85D45-5249-4FC4-A251-DDF10A6C1011}">
      <dsp:nvSpPr>
        <dsp:cNvPr id="0" name=""/>
        <dsp:cNvSpPr/>
      </dsp:nvSpPr>
      <dsp:spPr>
        <a:xfrm>
          <a:off x="3908279" y="419864"/>
          <a:ext cx="747275" cy="747275"/>
        </a:xfrm>
        <a:prstGeom prst="ellipse">
          <a:avLst/>
        </a:prstGeom>
        <a:solidFill>
          <a:schemeClr val="accent5">
            <a:hueOff val="4368160"/>
            <a:satOff val="-21401"/>
            <a:lumOff val="2153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zh-CN" altLang="en-US" sz="1200" kern="1200" dirty="0">
              <a:latin typeface="微软雅黑" panose="020B0503020204020204" pitchFamily="34" charset="-122"/>
              <a:ea typeface="微软雅黑" panose="020B0503020204020204" pitchFamily="34" charset="-122"/>
            </a:rPr>
            <a:t>专项附加扣除</a:t>
          </a:r>
        </a:p>
      </dsp:txBody>
      <dsp:txXfrm>
        <a:off x="4017715" y="529300"/>
        <a:ext cx="528403" cy="528403"/>
      </dsp:txXfrm>
    </dsp:sp>
    <dsp:sp modelId="{DD8C673D-EC63-430E-AF32-2C2ACC519E6B}">
      <dsp:nvSpPr>
        <dsp:cNvPr id="0" name=""/>
        <dsp:cNvSpPr/>
      </dsp:nvSpPr>
      <dsp:spPr>
        <a:xfrm>
          <a:off x="4716233" y="576792"/>
          <a:ext cx="433419" cy="433419"/>
        </a:xfrm>
        <a:prstGeom prst="mathMinus">
          <a:avLst/>
        </a:prstGeom>
        <a:solidFill>
          <a:schemeClr val="accent5">
            <a:hueOff val="5460201"/>
            <a:satOff val="-26752"/>
            <a:lumOff val="26912"/>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22250">
            <a:lnSpc>
              <a:spcPct val="90000"/>
            </a:lnSpc>
            <a:spcBef>
              <a:spcPct val="0"/>
            </a:spcBef>
            <a:spcAft>
              <a:spcPct val="35000"/>
            </a:spcAft>
            <a:buNone/>
          </a:pPr>
          <a:endParaRPr lang="zh-CN" altLang="en-US" sz="500" kern="1200">
            <a:latin typeface="微软雅黑" panose="020B0503020204020204" pitchFamily="34" charset="-122"/>
            <a:ea typeface="微软雅黑" panose="020B0503020204020204" pitchFamily="34" charset="-122"/>
          </a:endParaRPr>
        </a:p>
      </dsp:txBody>
      <dsp:txXfrm>
        <a:off x="4773683" y="742531"/>
        <a:ext cx="318519" cy="101941"/>
      </dsp:txXfrm>
    </dsp:sp>
    <dsp:sp modelId="{16FE9E39-A0FA-4B3A-8FE7-9027198753F6}">
      <dsp:nvSpPr>
        <dsp:cNvPr id="0" name=""/>
        <dsp:cNvSpPr/>
      </dsp:nvSpPr>
      <dsp:spPr>
        <a:xfrm>
          <a:off x="5210332" y="419864"/>
          <a:ext cx="747275" cy="747275"/>
        </a:xfrm>
        <a:prstGeom prst="ellipse">
          <a:avLst/>
        </a:prstGeom>
        <a:solidFill>
          <a:schemeClr val="accent5">
            <a:hueOff val="5824214"/>
            <a:satOff val="-28535"/>
            <a:lumOff val="28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zh-CN" altLang="en-US" sz="1200" kern="1200" dirty="0">
              <a:latin typeface="微软雅黑" panose="020B0503020204020204" pitchFamily="34" charset="-122"/>
              <a:ea typeface="微软雅黑" panose="020B0503020204020204" pitchFamily="34" charset="-122"/>
            </a:rPr>
            <a:t>其他</a:t>
          </a:r>
          <a:r>
            <a:rPr lang="en-US" altLang="zh-CN" sz="1200" kern="1200" dirty="0">
              <a:latin typeface="微软雅黑" panose="020B0503020204020204" pitchFamily="34" charset="-122"/>
              <a:ea typeface="微软雅黑" panose="020B0503020204020204" pitchFamily="34" charset="-122"/>
            </a:rPr>
            <a:t>/</a:t>
          </a:r>
          <a:r>
            <a:rPr lang="zh-CN" altLang="en-US" sz="1200" kern="1200" dirty="0">
              <a:latin typeface="微软雅黑" panose="020B0503020204020204" pitchFamily="34" charset="-122"/>
              <a:ea typeface="微软雅黑" panose="020B0503020204020204" pitchFamily="34" charset="-122"/>
            </a:rPr>
            <a:t>捐赠</a:t>
          </a:r>
        </a:p>
      </dsp:txBody>
      <dsp:txXfrm>
        <a:off x="5319768" y="529300"/>
        <a:ext cx="528403" cy="528403"/>
      </dsp:txXfrm>
    </dsp:sp>
    <dsp:sp modelId="{710EE5FB-3B58-46DF-8EBB-34B1586F0915}">
      <dsp:nvSpPr>
        <dsp:cNvPr id="0" name=""/>
        <dsp:cNvSpPr/>
      </dsp:nvSpPr>
      <dsp:spPr>
        <a:xfrm>
          <a:off x="6018286" y="576792"/>
          <a:ext cx="433419" cy="433419"/>
        </a:xfrm>
        <a:prstGeom prst="mathEqual">
          <a:avLst/>
        </a:prstGeom>
        <a:solidFill>
          <a:schemeClr val="accent5">
            <a:hueOff val="7280267"/>
            <a:satOff val="-35669"/>
            <a:lumOff val="3588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zh-CN" altLang="en-US" sz="900" kern="1200">
            <a:latin typeface="微软雅黑" panose="020B0503020204020204" pitchFamily="34" charset="-122"/>
            <a:ea typeface="微软雅黑" panose="020B0503020204020204" pitchFamily="34" charset="-122"/>
          </a:endParaRPr>
        </a:p>
      </dsp:txBody>
      <dsp:txXfrm>
        <a:off x="6075736" y="666076"/>
        <a:ext cx="318519" cy="254851"/>
      </dsp:txXfrm>
    </dsp:sp>
    <dsp:sp modelId="{8F849FF2-31E5-4A6D-BC6E-331C46BCF6CF}">
      <dsp:nvSpPr>
        <dsp:cNvPr id="0" name=""/>
        <dsp:cNvSpPr/>
      </dsp:nvSpPr>
      <dsp:spPr>
        <a:xfrm>
          <a:off x="6512385" y="419864"/>
          <a:ext cx="747275" cy="747275"/>
        </a:xfrm>
        <a:prstGeom prst="ellipse">
          <a:avLst/>
        </a:prstGeom>
        <a:solidFill>
          <a:schemeClr val="accent5">
            <a:hueOff val="7280267"/>
            <a:satOff val="-35669"/>
            <a:lumOff val="3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应税所得</a:t>
          </a:r>
        </a:p>
      </dsp:txBody>
      <dsp:txXfrm>
        <a:off x="6621821" y="529300"/>
        <a:ext cx="528403" cy="528403"/>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3D6760-CDE7-446D-A27A-22825EAEDAC5}">
      <dsp:nvSpPr>
        <dsp:cNvPr id="0" name=""/>
        <dsp:cNvSpPr/>
      </dsp:nvSpPr>
      <dsp:spPr>
        <a:xfrm>
          <a:off x="4192" y="581814"/>
          <a:ext cx="1164792" cy="1164792"/>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应税</a:t>
          </a:r>
          <a:endParaRPr lang="en-US" altLang="zh-CN" sz="1800" kern="1200" dirty="0">
            <a:latin typeface="微软雅黑" panose="020B0503020204020204" pitchFamily="34" charset="-122"/>
            <a:ea typeface="微软雅黑" panose="020B0503020204020204" pitchFamily="34" charset="-122"/>
          </a:endParaRPr>
        </a:p>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所得</a:t>
          </a:r>
        </a:p>
      </dsp:txBody>
      <dsp:txXfrm>
        <a:off x="174772" y="752394"/>
        <a:ext cx="823632" cy="823632"/>
      </dsp:txXfrm>
    </dsp:sp>
    <dsp:sp modelId="{AEA6A691-81C3-4FC5-ADE1-BE95365FEFE2}">
      <dsp:nvSpPr>
        <dsp:cNvPr id="0" name=""/>
        <dsp:cNvSpPr/>
      </dsp:nvSpPr>
      <dsp:spPr>
        <a:xfrm>
          <a:off x="1263566" y="826421"/>
          <a:ext cx="675579" cy="675579"/>
        </a:xfrm>
        <a:prstGeom prst="mathMultiply">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zh-CN" altLang="en-US" sz="1800" kern="1200">
            <a:latin typeface="微软雅黑" panose="020B0503020204020204" pitchFamily="34" charset="-122"/>
            <a:ea typeface="微软雅黑" panose="020B0503020204020204" pitchFamily="34" charset="-122"/>
          </a:endParaRPr>
        </a:p>
      </dsp:txBody>
      <dsp:txXfrm>
        <a:off x="1369645" y="932500"/>
        <a:ext cx="463421" cy="463421"/>
      </dsp:txXfrm>
    </dsp:sp>
    <dsp:sp modelId="{A438394D-BFAF-4CA5-BD10-EEE9C830EEF5}">
      <dsp:nvSpPr>
        <dsp:cNvPr id="0" name=""/>
        <dsp:cNvSpPr/>
      </dsp:nvSpPr>
      <dsp:spPr>
        <a:xfrm>
          <a:off x="2033727" y="581814"/>
          <a:ext cx="1164792" cy="1164792"/>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税率</a:t>
          </a:r>
        </a:p>
      </dsp:txBody>
      <dsp:txXfrm>
        <a:off x="2204307" y="752394"/>
        <a:ext cx="823632" cy="823632"/>
      </dsp:txXfrm>
    </dsp:sp>
    <dsp:sp modelId="{69E5CCAD-48A9-45EF-9BF8-6C7A4D54662C}">
      <dsp:nvSpPr>
        <dsp:cNvPr id="0" name=""/>
        <dsp:cNvSpPr/>
      </dsp:nvSpPr>
      <dsp:spPr>
        <a:xfrm>
          <a:off x="3293101" y="826421"/>
          <a:ext cx="675579" cy="675579"/>
        </a:xfrm>
        <a:prstGeom prst="mathMinus">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zh-CN" altLang="en-US" sz="1800" kern="1200">
            <a:latin typeface="微软雅黑" panose="020B0503020204020204" pitchFamily="34" charset="-122"/>
            <a:ea typeface="微软雅黑" panose="020B0503020204020204" pitchFamily="34" charset="-122"/>
          </a:endParaRPr>
        </a:p>
      </dsp:txBody>
      <dsp:txXfrm>
        <a:off x="3382649" y="1084762"/>
        <a:ext cx="496483" cy="158897"/>
      </dsp:txXfrm>
    </dsp:sp>
    <dsp:sp modelId="{06616234-0983-4702-99AB-381F0219FB43}">
      <dsp:nvSpPr>
        <dsp:cNvPr id="0" name=""/>
        <dsp:cNvSpPr/>
      </dsp:nvSpPr>
      <dsp:spPr>
        <a:xfrm>
          <a:off x="4063262" y="581814"/>
          <a:ext cx="1164792" cy="1164792"/>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速算</a:t>
          </a:r>
          <a:endParaRPr lang="en-US" altLang="zh-CN" sz="1800" kern="1200" dirty="0">
            <a:latin typeface="微软雅黑" panose="020B0503020204020204" pitchFamily="34" charset="-122"/>
            <a:ea typeface="微软雅黑" panose="020B0503020204020204" pitchFamily="34" charset="-122"/>
          </a:endParaRPr>
        </a:p>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扣除数</a:t>
          </a:r>
        </a:p>
      </dsp:txBody>
      <dsp:txXfrm>
        <a:off x="4233842" y="752394"/>
        <a:ext cx="823632" cy="823632"/>
      </dsp:txXfrm>
    </dsp:sp>
    <dsp:sp modelId="{D694A66B-724E-46CF-A81E-A01FCA8E82D8}">
      <dsp:nvSpPr>
        <dsp:cNvPr id="0" name=""/>
        <dsp:cNvSpPr/>
      </dsp:nvSpPr>
      <dsp:spPr>
        <a:xfrm>
          <a:off x="5322635" y="826421"/>
          <a:ext cx="675579" cy="675579"/>
        </a:xfrm>
        <a:prstGeom prst="mathEqual">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zh-CN" altLang="en-US" sz="1800" kern="1200">
            <a:latin typeface="微软雅黑" panose="020B0503020204020204" pitchFamily="34" charset="-122"/>
            <a:ea typeface="微软雅黑" panose="020B0503020204020204" pitchFamily="34" charset="-122"/>
          </a:endParaRPr>
        </a:p>
      </dsp:txBody>
      <dsp:txXfrm>
        <a:off x="5412183" y="965590"/>
        <a:ext cx="496483" cy="397241"/>
      </dsp:txXfrm>
    </dsp:sp>
    <dsp:sp modelId="{8F849FF2-31E5-4A6D-BC6E-331C46BCF6CF}">
      <dsp:nvSpPr>
        <dsp:cNvPr id="0" name=""/>
        <dsp:cNvSpPr/>
      </dsp:nvSpPr>
      <dsp:spPr>
        <a:xfrm>
          <a:off x="6092796" y="581814"/>
          <a:ext cx="1164792" cy="1164792"/>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应纳</a:t>
          </a:r>
          <a:endParaRPr lang="en-US" altLang="zh-CN" sz="1800" kern="1200" dirty="0">
            <a:latin typeface="微软雅黑" panose="020B0503020204020204" pitchFamily="34" charset="-122"/>
            <a:ea typeface="微软雅黑" panose="020B0503020204020204" pitchFamily="34" charset="-122"/>
          </a:endParaRPr>
        </a:p>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税款</a:t>
          </a:r>
        </a:p>
      </dsp:txBody>
      <dsp:txXfrm>
        <a:off x="6263376" y="752394"/>
        <a:ext cx="823632" cy="823632"/>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3D6760-CDE7-446D-A27A-22825EAEDAC5}">
      <dsp:nvSpPr>
        <dsp:cNvPr id="0" name=""/>
        <dsp:cNvSpPr/>
      </dsp:nvSpPr>
      <dsp:spPr>
        <a:xfrm>
          <a:off x="772476" y="603"/>
          <a:ext cx="1274712" cy="1274712"/>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应纳</a:t>
          </a:r>
          <a:endParaRPr lang="en-US" altLang="zh-CN" sz="1800" kern="1200" dirty="0">
            <a:latin typeface="微软雅黑" panose="020B0503020204020204" pitchFamily="34" charset="-122"/>
            <a:ea typeface="微软雅黑" panose="020B0503020204020204" pitchFamily="34" charset="-122"/>
          </a:endParaRPr>
        </a:p>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税款</a:t>
          </a:r>
        </a:p>
      </dsp:txBody>
      <dsp:txXfrm>
        <a:off x="959153" y="187280"/>
        <a:ext cx="901358" cy="901358"/>
      </dsp:txXfrm>
    </dsp:sp>
    <dsp:sp modelId="{AEA6A691-81C3-4FC5-ADE1-BE95365FEFE2}">
      <dsp:nvSpPr>
        <dsp:cNvPr id="0" name=""/>
        <dsp:cNvSpPr/>
      </dsp:nvSpPr>
      <dsp:spPr>
        <a:xfrm>
          <a:off x="2150694" y="268293"/>
          <a:ext cx="739332" cy="739332"/>
        </a:xfrm>
        <a:prstGeom prst="mathMinus">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zh-CN" altLang="en-US" sz="1800" kern="1200">
            <a:latin typeface="微软雅黑" panose="020B0503020204020204" pitchFamily="34" charset="-122"/>
            <a:ea typeface="微软雅黑" panose="020B0503020204020204" pitchFamily="34" charset="-122"/>
          </a:endParaRPr>
        </a:p>
      </dsp:txBody>
      <dsp:txXfrm>
        <a:off x="2248692" y="551014"/>
        <a:ext cx="543336" cy="173890"/>
      </dsp:txXfrm>
    </dsp:sp>
    <dsp:sp modelId="{A438394D-BFAF-4CA5-BD10-EEE9C830EEF5}">
      <dsp:nvSpPr>
        <dsp:cNvPr id="0" name=""/>
        <dsp:cNvSpPr/>
      </dsp:nvSpPr>
      <dsp:spPr>
        <a:xfrm>
          <a:off x="2993534" y="603"/>
          <a:ext cx="1274712" cy="1274712"/>
        </a:xfrm>
        <a:prstGeom prst="ellipse">
          <a:avLst/>
        </a:prstGeom>
        <a:solidFill>
          <a:schemeClr val="accent5">
            <a:hueOff val="3640134"/>
            <a:satOff val="-17834"/>
            <a:lumOff val="179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已扣缴税款</a:t>
          </a:r>
        </a:p>
      </dsp:txBody>
      <dsp:txXfrm>
        <a:off x="3180211" y="187280"/>
        <a:ext cx="901358" cy="901358"/>
      </dsp:txXfrm>
    </dsp:sp>
    <dsp:sp modelId="{69E5CCAD-48A9-45EF-9BF8-6C7A4D54662C}">
      <dsp:nvSpPr>
        <dsp:cNvPr id="0" name=""/>
        <dsp:cNvSpPr/>
      </dsp:nvSpPr>
      <dsp:spPr>
        <a:xfrm>
          <a:off x="4371753" y="268293"/>
          <a:ext cx="739332" cy="739332"/>
        </a:xfrm>
        <a:prstGeom prst="mathEqual">
          <a:avLst/>
        </a:prstGeom>
        <a:solidFill>
          <a:schemeClr val="accent5">
            <a:hueOff val="7280267"/>
            <a:satOff val="-35669"/>
            <a:lumOff val="3588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zh-CN" altLang="en-US" sz="1800" kern="1200">
            <a:latin typeface="微软雅黑" panose="020B0503020204020204" pitchFamily="34" charset="-122"/>
            <a:ea typeface="微软雅黑" panose="020B0503020204020204" pitchFamily="34" charset="-122"/>
          </a:endParaRPr>
        </a:p>
      </dsp:txBody>
      <dsp:txXfrm>
        <a:off x="4469751" y="420595"/>
        <a:ext cx="543336" cy="434728"/>
      </dsp:txXfrm>
    </dsp:sp>
    <dsp:sp modelId="{8F849FF2-31E5-4A6D-BC6E-331C46BCF6CF}">
      <dsp:nvSpPr>
        <dsp:cNvPr id="0" name=""/>
        <dsp:cNvSpPr/>
      </dsp:nvSpPr>
      <dsp:spPr>
        <a:xfrm>
          <a:off x="5214592" y="603"/>
          <a:ext cx="1274712" cy="1274712"/>
        </a:xfrm>
        <a:prstGeom prst="ellipse">
          <a:avLst/>
        </a:prstGeom>
        <a:solidFill>
          <a:schemeClr val="accent5">
            <a:hueOff val="7280267"/>
            <a:satOff val="-35669"/>
            <a:lumOff val="3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应退</a:t>
          </a:r>
          <a:r>
            <a:rPr lang="en-US" altLang="zh-CN" sz="1800" kern="1200" dirty="0">
              <a:latin typeface="微软雅黑" panose="020B0503020204020204" pitchFamily="34" charset="-122"/>
              <a:ea typeface="微软雅黑" panose="020B0503020204020204" pitchFamily="34" charset="-122"/>
            </a:rPr>
            <a:t>/</a:t>
          </a:r>
          <a:r>
            <a:rPr lang="zh-CN" altLang="en-US" sz="1800" kern="1200" dirty="0">
              <a:latin typeface="微软雅黑" panose="020B0503020204020204" pitchFamily="34" charset="-122"/>
              <a:ea typeface="微软雅黑" panose="020B0503020204020204" pitchFamily="34" charset="-122"/>
            </a:rPr>
            <a:t>补税款</a:t>
          </a:r>
        </a:p>
      </dsp:txBody>
      <dsp:txXfrm>
        <a:off x="5401269" y="187280"/>
        <a:ext cx="901358" cy="901358"/>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E80BE3-48DC-4EF2-96E9-E0BCA5227D71}">
      <dsp:nvSpPr>
        <dsp:cNvPr id="0" name=""/>
        <dsp:cNvSpPr/>
      </dsp:nvSpPr>
      <dsp:spPr>
        <a:xfrm>
          <a:off x="2248142" y="496"/>
          <a:ext cx="1677580" cy="1934765"/>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103B4F7-79E5-4C6B-A81E-57301A4EDD88}">
      <dsp:nvSpPr>
        <dsp:cNvPr id="0" name=""/>
        <dsp:cNvSpPr/>
      </dsp:nvSpPr>
      <dsp:spPr>
        <a:xfrm>
          <a:off x="1671" y="496"/>
          <a:ext cx="2246470" cy="19347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同一护照号码下存在多条报税姓名</a:t>
          </a:r>
        </a:p>
      </dsp:txBody>
      <dsp:txXfrm>
        <a:off x="96118" y="94943"/>
        <a:ext cx="2057576" cy="1745871"/>
      </dsp:txXfrm>
    </dsp:sp>
    <dsp:sp modelId="{E5586800-10D6-4497-B975-36EF0BBA4D48}">
      <dsp:nvSpPr>
        <dsp:cNvPr id="0" name=""/>
        <dsp:cNvSpPr/>
      </dsp:nvSpPr>
      <dsp:spPr>
        <a:xfrm>
          <a:off x="2284100" y="2128738"/>
          <a:ext cx="1643062" cy="1934765"/>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E4A8E6B-06C3-42D1-B927-8F35732213DE}">
      <dsp:nvSpPr>
        <dsp:cNvPr id="0" name=""/>
        <dsp:cNvSpPr/>
      </dsp:nvSpPr>
      <dsp:spPr>
        <a:xfrm>
          <a:off x="232" y="2128738"/>
          <a:ext cx="2283867" cy="19347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zh-CN" altLang="en-US" sz="1800" kern="1200" dirty="0">
              <a:latin typeface="微软雅黑" panose="020B0503020204020204" pitchFamily="34" charset="-122"/>
              <a:ea typeface="微软雅黑" panose="020B0503020204020204" pitchFamily="34" charset="-122"/>
            </a:rPr>
            <a:t>年中更换工作报税姓名前后不一致</a:t>
          </a:r>
        </a:p>
      </dsp:txBody>
      <dsp:txXfrm>
        <a:off x="94679" y="2223185"/>
        <a:ext cx="2094973" cy="1745871"/>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302625" cy="340265"/>
          </a:xfrm>
          <a:prstGeom prst="rect">
            <a:avLst/>
          </a:prstGeom>
        </p:spPr>
        <p:txBody>
          <a:bodyPr vert="horz" lIns="91550" tIns="45775" rIns="91550" bIns="45775" rtlCol="0"/>
          <a:lstStyle>
            <a:lvl1pPr algn="l">
              <a:defRPr sz="1200"/>
            </a:lvl1pPr>
          </a:lstStyle>
          <a:p>
            <a:endParaRPr lang="en-US"/>
          </a:p>
        </p:txBody>
      </p:sp>
      <p:sp>
        <p:nvSpPr>
          <p:cNvPr id="3" name="Date Placeholder 2"/>
          <p:cNvSpPr>
            <a:spLocks noGrp="1"/>
          </p:cNvSpPr>
          <p:nvPr>
            <p:ph type="dt" sz="quarter" idx="1"/>
          </p:nvPr>
        </p:nvSpPr>
        <p:spPr>
          <a:xfrm>
            <a:off x="5621698" y="1"/>
            <a:ext cx="4302625" cy="340265"/>
          </a:xfrm>
          <a:prstGeom prst="rect">
            <a:avLst/>
          </a:prstGeom>
        </p:spPr>
        <p:txBody>
          <a:bodyPr vert="horz" lIns="91550" tIns="45775" rIns="91550" bIns="45775" rtlCol="0"/>
          <a:lstStyle>
            <a:lvl1pPr algn="r">
              <a:defRPr sz="1200"/>
            </a:lvl1pPr>
          </a:lstStyle>
          <a:p>
            <a:fld id="{475133FF-2664-45A3-BCBF-CB5C70377CCA}" type="datetimeFigureOut">
              <a:rPr lang="en-US" smtClean="0"/>
              <a:pPr/>
              <a:t>10/24/2023</a:t>
            </a:fld>
            <a:endParaRPr lang="en-US"/>
          </a:p>
        </p:txBody>
      </p:sp>
      <p:sp>
        <p:nvSpPr>
          <p:cNvPr id="4" name="Footer Placeholder 3"/>
          <p:cNvSpPr>
            <a:spLocks noGrp="1"/>
          </p:cNvSpPr>
          <p:nvPr>
            <p:ph type="ftr" sz="quarter" idx="2"/>
          </p:nvPr>
        </p:nvSpPr>
        <p:spPr>
          <a:xfrm>
            <a:off x="0" y="6457411"/>
            <a:ext cx="4302625" cy="340265"/>
          </a:xfrm>
          <a:prstGeom prst="rect">
            <a:avLst/>
          </a:prstGeom>
        </p:spPr>
        <p:txBody>
          <a:bodyPr vert="horz" lIns="91550" tIns="45775" rIns="91550" bIns="45775" rtlCol="0" anchor="b"/>
          <a:lstStyle>
            <a:lvl1pPr algn="l">
              <a:defRPr sz="1200"/>
            </a:lvl1pPr>
          </a:lstStyle>
          <a:p>
            <a:endParaRPr lang="en-US"/>
          </a:p>
        </p:txBody>
      </p:sp>
      <p:sp>
        <p:nvSpPr>
          <p:cNvPr id="5" name="Slide Number Placeholder 4"/>
          <p:cNvSpPr>
            <a:spLocks noGrp="1"/>
          </p:cNvSpPr>
          <p:nvPr>
            <p:ph type="sldNum" sz="quarter" idx="3"/>
          </p:nvPr>
        </p:nvSpPr>
        <p:spPr>
          <a:xfrm>
            <a:off x="5621698" y="6457411"/>
            <a:ext cx="4302625" cy="340265"/>
          </a:xfrm>
          <a:prstGeom prst="rect">
            <a:avLst/>
          </a:prstGeom>
        </p:spPr>
        <p:txBody>
          <a:bodyPr vert="horz" lIns="91550" tIns="45775" rIns="91550" bIns="45775" rtlCol="0" anchor="b"/>
          <a:lstStyle>
            <a:lvl1pPr algn="r">
              <a:defRPr sz="1200"/>
            </a:lvl1pPr>
          </a:lstStyle>
          <a:p>
            <a:fld id="{2C0C2699-E4BE-4432-B122-CE66CD831ED9}" type="slidenum">
              <a:rPr lang="en-US" smtClean="0"/>
              <a:pPr/>
              <a:t>‹#›</a:t>
            </a:fld>
            <a:endParaRPr lang="en-US"/>
          </a:p>
        </p:txBody>
      </p:sp>
    </p:spTree>
    <p:extLst>
      <p:ext uri="{BB962C8B-B14F-4D97-AF65-F5344CB8AC3E}">
        <p14:creationId xmlns:p14="http://schemas.microsoft.com/office/powerpoint/2010/main" val="10083204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4301543" cy="341064"/>
          </a:xfrm>
          <a:prstGeom prst="rect">
            <a:avLst/>
          </a:prstGeom>
        </p:spPr>
        <p:txBody>
          <a:bodyPr vert="horz" lIns="93289" tIns="46645" rIns="93289" bIns="46645" rtlCol="0"/>
          <a:lstStyle>
            <a:lvl1pPr algn="l">
              <a:defRPr sz="1200"/>
            </a:lvl1pPr>
          </a:lstStyle>
          <a:p>
            <a:endParaRPr lang="en-US" dirty="0"/>
          </a:p>
        </p:txBody>
      </p:sp>
      <p:sp>
        <p:nvSpPr>
          <p:cNvPr id="4" name="Slide Image Placeholder 3"/>
          <p:cNvSpPr>
            <a:spLocks noGrp="1" noRot="1" noChangeAspect="1"/>
          </p:cNvSpPr>
          <p:nvPr>
            <p:ph type="sldImg" idx="2"/>
          </p:nvPr>
        </p:nvSpPr>
        <p:spPr>
          <a:xfrm>
            <a:off x="3435350" y="850900"/>
            <a:ext cx="3055938" cy="2292350"/>
          </a:xfrm>
          <a:prstGeom prst="rect">
            <a:avLst/>
          </a:prstGeom>
          <a:noFill/>
          <a:ln w="12700">
            <a:solidFill>
              <a:prstClr val="black"/>
            </a:solidFill>
          </a:ln>
        </p:spPr>
        <p:txBody>
          <a:bodyPr vert="horz" lIns="93289" tIns="46645" rIns="93289" bIns="46645" rtlCol="0" anchor="ctr"/>
          <a:lstStyle/>
          <a:p>
            <a:endParaRPr lang="en-US" dirty="0"/>
          </a:p>
        </p:txBody>
      </p:sp>
      <p:sp>
        <p:nvSpPr>
          <p:cNvPr id="5" name="Notes Placeholder 4"/>
          <p:cNvSpPr>
            <a:spLocks noGrp="1"/>
          </p:cNvSpPr>
          <p:nvPr>
            <p:ph type="body" sz="quarter" idx="3"/>
          </p:nvPr>
        </p:nvSpPr>
        <p:spPr>
          <a:xfrm>
            <a:off x="992665" y="3271381"/>
            <a:ext cx="7941310" cy="2676586"/>
          </a:xfrm>
          <a:prstGeom prst="rect">
            <a:avLst/>
          </a:prstGeom>
        </p:spPr>
        <p:txBody>
          <a:bodyPr vert="horz" lIns="93289" tIns="46645" rIns="93289" bIns="46645"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2" y="6456613"/>
            <a:ext cx="4301543" cy="341063"/>
          </a:xfrm>
          <a:prstGeom prst="rect">
            <a:avLst/>
          </a:prstGeom>
        </p:spPr>
        <p:txBody>
          <a:bodyPr vert="horz" lIns="93289" tIns="46645" rIns="93289" bIns="46645" rtlCol="0" anchor="b"/>
          <a:lstStyle>
            <a:lvl1pPr algn="l">
              <a:defRPr sz="1200"/>
            </a:lvl1pPr>
          </a:lstStyle>
          <a:p>
            <a:endParaRPr lang="en-US" dirty="0"/>
          </a:p>
        </p:txBody>
      </p:sp>
      <p:sp>
        <p:nvSpPr>
          <p:cNvPr id="7" name="Slide Number Placeholder 6"/>
          <p:cNvSpPr>
            <a:spLocks noGrp="1"/>
          </p:cNvSpPr>
          <p:nvPr>
            <p:ph type="sldNum" sz="quarter" idx="5"/>
          </p:nvPr>
        </p:nvSpPr>
        <p:spPr>
          <a:xfrm>
            <a:off x="5622799" y="6456613"/>
            <a:ext cx="4301543" cy="341063"/>
          </a:xfrm>
          <a:prstGeom prst="rect">
            <a:avLst/>
          </a:prstGeom>
        </p:spPr>
        <p:txBody>
          <a:bodyPr vert="horz" lIns="93289" tIns="46645" rIns="93289" bIns="46645" rtlCol="0" anchor="b"/>
          <a:lstStyle>
            <a:lvl1pPr algn="r">
              <a:defRPr sz="1200"/>
            </a:lvl1pPr>
          </a:lstStyle>
          <a:p>
            <a:fld id="{1BF7D513-F84D-46C0-BDAD-6F26B7EC363C}" type="slidenum">
              <a:rPr lang="en-US" smtClean="0"/>
              <a:pPr/>
              <a:t>‹#›</a:t>
            </a:fld>
            <a:endParaRPr lang="en-US" dirty="0"/>
          </a:p>
        </p:txBody>
      </p:sp>
    </p:spTree>
    <p:extLst>
      <p:ext uri="{BB962C8B-B14F-4D97-AF65-F5344CB8AC3E}">
        <p14:creationId xmlns:p14="http://schemas.microsoft.com/office/powerpoint/2010/main" val="40650324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351213" y="836613"/>
            <a:ext cx="3008312" cy="225583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EEF370F-767B-4CC6-BC57-C88A5919399E}" type="slidenum">
              <a:rPr lang="en-US" smtClean="0">
                <a:solidFill>
                  <a:prstClr val="black"/>
                </a:solidFill>
              </a:rPr>
              <a:pPr/>
              <a:t>1</a:t>
            </a:fld>
            <a:endParaRPr lang="en-US" dirty="0">
              <a:solidFill>
                <a:prstClr val="black"/>
              </a:solidFill>
            </a:endParaRPr>
          </a:p>
        </p:txBody>
      </p:sp>
    </p:spTree>
    <p:extLst>
      <p:ext uri="{BB962C8B-B14F-4D97-AF65-F5344CB8AC3E}">
        <p14:creationId xmlns:p14="http://schemas.microsoft.com/office/powerpoint/2010/main" val="6542578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Static">
    <p:spTree>
      <p:nvGrpSpPr>
        <p:cNvPr id="1" name=""/>
        <p:cNvGrpSpPr/>
        <p:nvPr/>
      </p:nvGrpSpPr>
      <p:grpSpPr>
        <a:xfrm>
          <a:off x="0" y="0"/>
          <a:ext cx="0" cy="0"/>
          <a:chOff x="0" y="0"/>
          <a:chExt cx="0" cy="0"/>
        </a:xfrm>
      </p:grpSpPr>
      <p:grpSp>
        <p:nvGrpSpPr>
          <p:cNvPr id="7" name="Group 6"/>
          <p:cNvGrpSpPr/>
          <p:nvPr userDrawn="1"/>
        </p:nvGrpSpPr>
        <p:grpSpPr>
          <a:xfrm>
            <a:off x="3" y="6"/>
            <a:ext cx="9188387" cy="4249337"/>
            <a:chOff x="-1" y="-1"/>
            <a:chExt cx="12990824" cy="5406013"/>
          </a:xfrm>
        </p:grpSpPr>
        <p:sp>
          <p:nvSpPr>
            <p:cNvPr id="8" name="Rectangle 7"/>
            <p:cNvSpPr/>
            <p:nvPr userDrawn="1"/>
          </p:nvSpPr>
          <p:spPr>
            <a:xfrm>
              <a:off x="-1" y="-1"/>
              <a:ext cx="12990824" cy="457200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9" name="Group 8"/>
            <p:cNvGrpSpPr/>
            <p:nvPr userDrawn="1"/>
          </p:nvGrpSpPr>
          <p:grpSpPr>
            <a:xfrm>
              <a:off x="10521579" y="3484708"/>
              <a:ext cx="2083443" cy="1562851"/>
              <a:chOff x="10521579" y="284308"/>
              <a:chExt cx="2083443" cy="1562851"/>
            </a:xfrm>
          </p:grpSpPr>
          <p:sp>
            <p:nvSpPr>
              <p:cNvPr id="13" name="Right Triangle 12"/>
              <p:cNvSpPr/>
              <p:nvPr userDrawn="1"/>
            </p:nvSpPr>
            <p:spPr>
              <a:xfrm rot="1072677" flipH="1">
                <a:off x="10521579" y="377174"/>
                <a:ext cx="2083443" cy="1469985"/>
              </a:xfrm>
              <a:prstGeom prst="rtTriangle">
                <a:avLst/>
              </a:prstGeom>
              <a:solidFill>
                <a:schemeClr val="accent1">
                  <a:alpha val="20000"/>
                </a:schemeClr>
              </a:solidFill>
              <a:ln>
                <a:noFill/>
              </a:ln>
            </p:spPr>
            <p:txBody>
              <a:bodyPr rtlCol="0" anchor="ctr"/>
              <a:lstStyle/>
              <a:p>
                <a:pPr algn="ctr"/>
                <a:endParaRPr lang="en-US" sz="1800" dirty="0">
                  <a:solidFill>
                    <a:prstClr val="black"/>
                  </a:solidFill>
                </a:endParaRPr>
              </a:p>
            </p:txBody>
          </p:sp>
          <p:sp>
            <p:nvSpPr>
              <p:cNvPr id="14" name="Right Triangle 13"/>
              <p:cNvSpPr/>
              <p:nvPr userDrawn="1"/>
            </p:nvSpPr>
            <p:spPr>
              <a:xfrm rot="1072677" flipH="1">
                <a:off x="10521579" y="284308"/>
                <a:ext cx="2083443" cy="1469985"/>
              </a:xfrm>
              <a:prstGeom prst="rtTriangle">
                <a:avLst/>
              </a:prstGeom>
              <a:solidFill>
                <a:schemeClr val="bg1">
                  <a:alpha val="28000"/>
                </a:schemeClr>
              </a:solidFill>
              <a:ln>
                <a:noFill/>
              </a:ln>
            </p:spPr>
            <p:txBody>
              <a:bodyPr rtlCol="0" anchor="ctr"/>
              <a:lstStyle/>
              <a:p>
                <a:pPr algn="ctr"/>
                <a:endParaRPr lang="en-US" sz="1800" dirty="0">
                  <a:solidFill>
                    <a:prstClr val="black"/>
                  </a:solidFill>
                </a:endParaRPr>
              </a:p>
            </p:txBody>
          </p:sp>
        </p:grpSp>
        <p:sp>
          <p:nvSpPr>
            <p:cNvPr id="10" name="Rectangle 9"/>
            <p:cNvSpPr/>
            <p:nvPr userDrawn="1"/>
          </p:nvSpPr>
          <p:spPr>
            <a:xfrm flipV="1">
              <a:off x="0" y="4571999"/>
              <a:ext cx="12192000" cy="8340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15" name="Picture Placeholder 2"/>
          <p:cNvSpPr>
            <a:spLocks noGrp="1"/>
          </p:cNvSpPr>
          <p:nvPr>
            <p:ph type="pic" idx="13"/>
          </p:nvPr>
        </p:nvSpPr>
        <p:spPr>
          <a:xfrm>
            <a:off x="88427" y="98820"/>
            <a:ext cx="859536" cy="1152144"/>
          </a:xfrm>
          <a:prstGeom prst="rect">
            <a:avLst/>
          </a:prstGeom>
          <a:effectLst/>
        </p:spPr>
        <p:txBody>
          <a:bodyPr anchor="t">
            <a:normAutofit/>
          </a:bodyPr>
          <a:lstStyle>
            <a:lvl1pPr marL="0" indent="0" algn="ctr">
              <a:buNone/>
              <a:defRPr sz="1400"/>
            </a:lvl1pPr>
            <a:lvl2pPr marL="457189" indent="0">
              <a:buNone/>
              <a:defRPr sz="1600"/>
            </a:lvl2pPr>
            <a:lvl3pPr marL="914377" indent="0">
              <a:buNone/>
              <a:defRPr sz="1600"/>
            </a:lvl3pPr>
            <a:lvl4pPr marL="1371566" indent="0">
              <a:buNone/>
              <a:defRPr sz="1600"/>
            </a:lvl4pPr>
            <a:lvl5pPr marL="1828754" indent="0">
              <a:buNone/>
              <a:defRPr sz="1600"/>
            </a:lvl5pPr>
            <a:lvl6pPr marL="2285943" indent="0">
              <a:buNone/>
              <a:defRPr sz="1600"/>
            </a:lvl6pPr>
            <a:lvl7pPr marL="2743131" indent="0">
              <a:buNone/>
              <a:defRPr sz="1600"/>
            </a:lvl7pPr>
            <a:lvl8pPr marL="3200320" indent="0">
              <a:buNone/>
              <a:defRPr sz="1600"/>
            </a:lvl8pPr>
            <a:lvl9pPr marL="3657509" indent="0">
              <a:buNone/>
              <a:defRPr sz="1600"/>
            </a:lvl9pPr>
          </a:lstStyle>
          <a:p>
            <a:r>
              <a:rPr lang="en-US" dirty="0"/>
              <a:t>Click icon to add picture</a:t>
            </a:r>
          </a:p>
        </p:txBody>
      </p:sp>
      <p:sp>
        <p:nvSpPr>
          <p:cNvPr id="16" name="Picture Placeholder 2"/>
          <p:cNvSpPr>
            <a:spLocks noGrp="1"/>
          </p:cNvSpPr>
          <p:nvPr>
            <p:ph type="pic" idx="14"/>
          </p:nvPr>
        </p:nvSpPr>
        <p:spPr>
          <a:xfrm>
            <a:off x="1002827" y="98820"/>
            <a:ext cx="1152144" cy="1152144"/>
          </a:xfrm>
          <a:prstGeom prst="rect">
            <a:avLst/>
          </a:prstGeom>
          <a:effectLst/>
        </p:spPr>
        <p:txBody>
          <a:bodyPr anchor="t">
            <a:normAutofit/>
          </a:bodyPr>
          <a:lstStyle>
            <a:lvl1pPr marL="0" indent="0" algn="ctr">
              <a:buNone/>
              <a:defRPr sz="1400"/>
            </a:lvl1pPr>
            <a:lvl2pPr marL="457189" indent="0">
              <a:buNone/>
              <a:defRPr sz="1600"/>
            </a:lvl2pPr>
            <a:lvl3pPr marL="914377" indent="0">
              <a:buNone/>
              <a:defRPr sz="1600"/>
            </a:lvl3pPr>
            <a:lvl4pPr marL="1371566" indent="0">
              <a:buNone/>
              <a:defRPr sz="1600"/>
            </a:lvl4pPr>
            <a:lvl5pPr marL="1828754" indent="0">
              <a:buNone/>
              <a:defRPr sz="1600"/>
            </a:lvl5pPr>
            <a:lvl6pPr marL="2285943" indent="0">
              <a:buNone/>
              <a:defRPr sz="1600"/>
            </a:lvl6pPr>
            <a:lvl7pPr marL="2743131" indent="0">
              <a:buNone/>
              <a:defRPr sz="1600"/>
            </a:lvl7pPr>
            <a:lvl8pPr marL="3200320" indent="0">
              <a:buNone/>
              <a:defRPr sz="1600"/>
            </a:lvl8pPr>
            <a:lvl9pPr marL="3657509" indent="0">
              <a:buNone/>
              <a:defRPr sz="1600"/>
            </a:lvl9pPr>
          </a:lstStyle>
          <a:p>
            <a:r>
              <a:rPr lang="en-US" dirty="0"/>
              <a:t>Click icon to add picture</a:t>
            </a:r>
          </a:p>
        </p:txBody>
      </p:sp>
      <p:sp>
        <p:nvSpPr>
          <p:cNvPr id="2" name="Title 1"/>
          <p:cNvSpPr>
            <a:spLocks noGrp="1"/>
          </p:cNvSpPr>
          <p:nvPr>
            <p:ph type="ctrTitle"/>
          </p:nvPr>
        </p:nvSpPr>
        <p:spPr>
          <a:xfrm>
            <a:off x="457201" y="4396081"/>
            <a:ext cx="4761794" cy="1130175"/>
          </a:xfrm>
        </p:spPr>
        <p:txBody>
          <a:bodyPr anchor="ctr">
            <a:normAutofit/>
          </a:bodyPr>
          <a:lstStyle>
            <a:lvl1pPr algn="r" defTabSz="457189" rtl="0" eaLnBrk="1" latinLnBrk="0" hangingPunct="1">
              <a:lnSpc>
                <a:spcPct val="90000"/>
              </a:lnSpc>
              <a:spcBef>
                <a:spcPct val="0"/>
              </a:spcBef>
              <a:buNone/>
              <a:defRPr lang="en-US" sz="4000" b="0" i="0" kern="1200" dirty="0">
                <a:solidFill>
                  <a:schemeClr val="accent2"/>
                </a:solidFill>
                <a:latin typeface="+mj-lt"/>
                <a:ea typeface="+mj-ea"/>
                <a:cs typeface="+mj-cs"/>
              </a:defRPr>
            </a:lvl1pPr>
          </a:lstStyle>
          <a:p>
            <a:r>
              <a:rPr lang="en-US"/>
              <a:t>Click to edit Master title style</a:t>
            </a:r>
            <a:endParaRPr lang="en-US" dirty="0"/>
          </a:p>
        </p:txBody>
      </p:sp>
      <p:sp>
        <p:nvSpPr>
          <p:cNvPr id="3" name="Subtitle 2"/>
          <p:cNvSpPr>
            <a:spLocks noGrp="1"/>
          </p:cNvSpPr>
          <p:nvPr>
            <p:ph type="subTitle" idx="1"/>
          </p:nvPr>
        </p:nvSpPr>
        <p:spPr>
          <a:xfrm>
            <a:off x="5551058" y="4396081"/>
            <a:ext cx="3021259" cy="1130175"/>
          </a:xfrm>
        </p:spPr>
        <p:txBody>
          <a:bodyPr anchor="ctr">
            <a:normAutofit/>
          </a:bodyPr>
          <a:lstStyle>
            <a:lvl1pPr marL="0" indent="0" algn="l" defTabSz="914377" rtl="0" eaLnBrk="1" latinLnBrk="0" hangingPunct="1">
              <a:lnSpc>
                <a:spcPct val="100000"/>
              </a:lnSpc>
              <a:spcBef>
                <a:spcPts val="1000"/>
              </a:spcBef>
              <a:buClr>
                <a:schemeClr val="accent4"/>
              </a:buClr>
              <a:buFont typeface="Century Gothic" panose="020B0502020202020204" pitchFamily="34" charset="0"/>
              <a:buNone/>
              <a:defRPr lang="en-US" sz="2000" b="0" i="0" kern="1200" dirty="0">
                <a:solidFill>
                  <a:schemeClr val="accent1"/>
                </a:solidFill>
                <a:latin typeface="+mn-lt"/>
                <a:ea typeface="+mn-ea"/>
                <a:cs typeface="+mn-cs"/>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US" dirty="0"/>
          </a:p>
        </p:txBody>
      </p:sp>
      <p:sp>
        <p:nvSpPr>
          <p:cNvPr id="26" name="Picture Placeholder 25"/>
          <p:cNvSpPr>
            <a:spLocks noGrp="1"/>
          </p:cNvSpPr>
          <p:nvPr>
            <p:ph type="pic" sz="quarter" idx="16"/>
          </p:nvPr>
        </p:nvSpPr>
        <p:spPr>
          <a:xfrm>
            <a:off x="88427" y="1289815"/>
            <a:ext cx="2066544" cy="2066544"/>
          </a:xfrm>
        </p:spPr>
        <p:txBody>
          <a:bodyPr>
            <a:normAutofit/>
          </a:bodyPr>
          <a:lstStyle>
            <a:lvl1pPr marL="0" indent="0" algn="ctr" defTabSz="914377" rtl="0" eaLnBrk="1" latinLnBrk="0" hangingPunct="1">
              <a:lnSpc>
                <a:spcPct val="100000"/>
              </a:lnSpc>
              <a:spcBef>
                <a:spcPts val="1000"/>
              </a:spcBef>
              <a:buClr>
                <a:schemeClr val="accent4"/>
              </a:buClr>
              <a:buSzPct val="80000"/>
              <a:buFont typeface="Century Gothic" panose="020B0502020202020204" pitchFamily="34" charset="0"/>
              <a:buNone/>
              <a:defRPr lang="en-US" sz="1400" kern="1200" dirty="0">
                <a:solidFill>
                  <a:schemeClr val="tx1"/>
                </a:solidFill>
                <a:latin typeface="+mn-lt"/>
                <a:ea typeface="+mn-ea"/>
                <a:cs typeface="+mn-cs"/>
              </a:defRPr>
            </a:lvl1pPr>
          </a:lstStyle>
          <a:p>
            <a:r>
              <a:rPr lang="en-US" dirty="0"/>
              <a:t>Click icon to add picture</a:t>
            </a:r>
          </a:p>
        </p:txBody>
      </p:sp>
      <p:sp>
        <p:nvSpPr>
          <p:cNvPr id="31" name="Date Placeholder 30"/>
          <p:cNvSpPr>
            <a:spLocks noGrp="1"/>
          </p:cNvSpPr>
          <p:nvPr>
            <p:ph type="dt" sz="half" idx="17"/>
          </p:nvPr>
        </p:nvSpPr>
        <p:spPr/>
        <p:txBody>
          <a:bodyPr/>
          <a:lstStyle/>
          <a:p>
            <a:fld id="{1EE8D305-9CC3-4482-8744-8ABB82BF479B}" type="datetime1">
              <a:rPr lang="en-US" smtClean="0">
                <a:solidFill>
                  <a:prstClr val="black">
                    <a:tint val="75000"/>
                  </a:prstClr>
                </a:solidFill>
              </a:rPr>
              <a:pPr/>
              <a:t>10/24/2023</a:t>
            </a:fld>
            <a:endParaRPr lang="en-US" dirty="0">
              <a:solidFill>
                <a:prstClr val="black">
                  <a:tint val="75000"/>
                </a:prstClr>
              </a:solidFill>
            </a:endParaRPr>
          </a:p>
        </p:txBody>
      </p:sp>
      <p:sp>
        <p:nvSpPr>
          <p:cNvPr id="33" name="Slide Number Placeholder 32"/>
          <p:cNvSpPr>
            <a:spLocks noGrp="1"/>
          </p:cNvSpPr>
          <p:nvPr>
            <p:ph type="sldNum" sz="quarter" idx="19"/>
          </p:nvPr>
        </p:nvSpPr>
        <p:spPr/>
        <p:txBody>
          <a:bodyPr/>
          <a:lstStyle/>
          <a:p>
            <a:fld id="{81B6AF4C-40A9-46FB-8368-0D79F272B758}" type="slidenum">
              <a:rPr/>
              <a:pPr/>
              <a:t>‹#›</a:t>
            </a:fld>
            <a:endParaRPr dirty="0"/>
          </a:p>
        </p:txBody>
      </p:sp>
    </p:spTree>
    <p:extLst>
      <p:ext uri="{BB962C8B-B14F-4D97-AF65-F5344CB8AC3E}">
        <p14:creationId xmlns:p14="http://schemas.microsoft.com/office/powerpoint/2010/main" val="18567718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Title Slide-Static">
    <p:spTree>
      <p:nvGrpSpPr>
        <p:cNvPr id="1" name=""/>
        <p:cNvGrpSpPr/>
        <p:nvPr/>
      </p:nvGrpSpPr>
      <p:grpSpPr>
        <a:xfrm>
          <a:off x="0" y="0"/>
          <a:ext cx="0" cy="0"/>
          <a:chOff x="0" y="0"/>
          <a:chExt cx="0" cy="0"/>
        </a:xfrm>
      </p:grpSpPr>
      <p:sp>
        <p:nvSpPr>
          <p:cNvPr id="15" name="Picture Placeholder 2"/>
          <p:cNvSpPr>
            <a:spLocks noGrp="1"/>
          </p:cNvSpPr>
          <p:nvPr>
            <p:ph type="pic" idx="13"/>
          </p:nvPr>
        </p:nvSpPr>
        <p:spPr>
          <a:xfrm>
            <a:off x="88427" y="98820"/>
            <a:ext cx="859536" cy="1152144"/>
          </a:xfrm>
          <a:prstGeom prst="rect">
            <a:avLst/>
          </a:prstGeom>
          <a:effectLst/>
        </p:spPr>
        <p:txBody>
          <a:bodyPr anchor="t">
            <a:normAutofit/>
          </a:bodyPr>
          <a:lstStyle>
            <a:lvl1pPr marL="0" indent="0" algn="ctr">
              <a:buNone/>
              <a:defRPr sz="1400"/>
            </a:lvl1pPr>
            <a:lvl2pPr marL="457189" indent="0">
              <a:buNone/>
              <a:defRPr sz="1600"/>
            </a:lvl2pPr>
            <a:lvl3pPr marL="914377" indent="0">
              <a:buNone/>
              <a:defRPr sz="1600"/>
            </a:lvl3pPr>
            <a:lvl4pPr marL="1371566" indent="0">
              <a:buNone/>
              <a:defRPr sz="1600"/>
            </a:lvl4pPr>
            <a:lvl5pPr marL="1828754" indent="0">
              <a:buNone/>
              <a:defRPr sz="1600"/>
            </a:lvl5pPr>
            <a:lvl6pPr marL="2285943" indent="0">
              <a:buNone/>
              <a:defRPr sz="1600"/>
            </a:lvl6pPr>
            <a:lvl7pPr marL="2743131" indent="0">
              <a:buNone/>
              <a:defRPr sz="1600"/>
            </a:lvl7pPr>
            <a:lvl8pPr marL="3200320" indent="0">
              <a:buNone/>
              <a:defRPr sz="1600"/>
            </a:lvl8pPr>
            <a:lvl9pPr marL="3657509" indent="0">
              <a:buNone/>
              <a:defRPr sz="1600"/>
            </a:lvl9pPr>
          </a:lstStyle>
          <a:p>
            <a:r>
              <a:rPr lang="en-US" dirty="0"/>
              <a:t>Click icon to add picture</a:t>
            </a:r>
          </a:p>
        </p:txBody>
      </p:sp>
      <p:sp>
        <p:nvSpPr>
          <p:cNvPr id="16" name="Picture Placeholder 2"/>
          <p:cNvSpPr>
            <a:spLocks noGrp="1"/>
          </p:cNvSpPr>
          <p:nvPr>
            <p:ph type="pic" idx="14"/>
          </p:nvPr>
        </p:nvSpPr>
        <p:spPr>
          <a:xfrm>
            <a:off x="1002827" y="98820"/>
            <a:ext cx="1152144" cy="1152144"/>
          </a:xfrm>
          <a:prstGeom prst="rect">
            <a:avLst/>
          </a:prstGeom>
          <a:effectLst/>
        </p:spPr>
        <p:txBody>
          <a:bodyPr anchor="t">
            <a:normAutofit/>
          </a:bodyPr>
          <a:lstStyle>
            <a:lvl1pPr marL="0" indent="0" algn="ctr">
              <a:buNone/>
              <a:defRPr sz="1400"/>
            </a:lvl1pPr>
            <a:lvl2pPr marL="457189" indent="0">
              <a:buNone/>
              <a:defRPr sz="1600"/>
            </a:lvl2pPr>
            <a:lvl3pPr marL="914377" indent="0">
              <a:buNone/>
              <a:defRPr sz="1600"/>
            </a:lvl3pPr>
            <a:lvl4pPr marL="1371566" indent="0">
              <a:buNone/>
              <a:defRPr sz="1600"/>
            </a:lvl4pPr>
            <a:lvl5pPr marL="1828754" indent="0">
              <a:buNone/>
              <a:defRPr sz="1600"/>
            </a:lvl5pPr>
            <a:lvl6pPr marL="2285943" indent="0">
              <a:buNone/>
              <a:defRPr sz="1600"/>
            </a:lvl6pPr>
            <a:lvl7pPr marL="2743131" indent="0">
              <a:buNone/>
              <a:defRPr sz="1600"/>
            </a:lvl7pPr>
            <a:lvl8pPr marL="3200320" indent="0">
              <a:buNone/>
              <a:defRPr sz="1600"/>
            </a:lvl8pPr>
            <a:lvl9pPr marL="3657509" indent="0">
              <a:buNone/>
              <a:defRPr sz="1600"/>
            </a:lvl9pPr>
          </a:lstStyle>
          <a:p>
            <a:r>
              <a:rPr lang="en-US" dirty="0"/>
              <a:t>Click icon to add picture</a:t>
            </a:r>
          </a:p>
        </p:txBody>
      </p:sp>
      <p:sp>
        <p:nvSpPr>
          <p:cNvPr id="17" name="Picture Placeholder 2"/>
          <p:cNvSpPr>
            <a:spLocks noGrp="1"/>
          </p:cNvSpPr>
          <p:nvPr>
            <p:ph type="pic" idx="15"/>
          </p:nvPr>
        </p:nvSpPr>
        <p:spPr>
          <a:xfrm>
            <a:off x="88427" y="1289814"/>
            <a:ext cx="2066544" cy="2066544"/>
          </a:xfrm>
          <a:prstGeom prst="rect">
            <a:avLst/>
          </a:prstGeom>
          <a:effectLst/>
        </p:spPr>
        <p:txBody>
          <a:bodyPr anchor="t">
            <a:normAutofit/>
          </a:bodyPr>
          <a:lstStyle>
            <a:lvl1pPr marL="0" indent="0" algn="ctr">
              <a:buNone/>
              <a:defRPr sz="1400"/>
            </a:lvl1pPr>
            <a:lvl2pPr marL="457189" indent="0">
              <a:buNone/>
              <a:defRPr sz="1600"/>
            </a:lvl2pPr>
            <a:lvl3pPr marL="914377" indent="0">
              <a:buNone/>
              <a:defRPr sz="1600"/>
            </a:lvl3pPr>
            <a:lvl4pPr marL="1371566" indent="0">
              <a:buNone/>
              <a:defRPr sz="1600"/>
            </a:lvl4pPr>
            <a:lvl5pPr marL="1828754" indent="0">
              <a:buNone/>
              <a:defRPr sz="1600"/>
            </a:lvl5pPr>
            <a:lvl6pPr marL="2285943" indent="0">
              <a:buNone/>
              <a:defRPr sz="1600"/>
            </a:lvl6pPr>
            <a:lvl7pPr marL="2743131" indent="0">
              <a:buNone/>
              <a:defRPr sz="1600"/>
            </a:lvl7pPr>
            <a:lvl8pPr marL="3200320" indent="0">
              <a:buNone/>
              <a:defRPr sz="1600"/>
            </a:lvl8pPr>
            <a:lvl9pPr marL="3657509" indent="0">
              <a:buNone/>
              <a:defRPr sz="1600"/>
            </a:lvl9pPr>
          </a:lstStyle>
          <a:p>
            <a:r>
              <a:rPr lang="en-US" dirty="0"/>
              <a:t>Click icon to add picture</a:t>
            </a:r>
          </a:p>
        </p:txBody>
      </p:sp>
      <p:sp>
        <p:nvSpPr>
          <p:cNvPr id="2" name="Title 1"/>
          <p:cNvSpPr>
            <a:spLocks noGrp="1"/>
          </p:cNvSpPr>
          <p:nvPr>
            <p:ph type="ctrTitle"/>
          </p:nvPr>
        </p:nvSpPr>
        <p:spPr>
          <a:xfrm>
            <a:off x="457201" y="4396081"/>
            <a:ext cx="4761794" cy="1130175"/>
          </a:xfrm>
        </p:spPr>
        <p:txBody>
          <a:bodyPr anchor="ctr">
            <a:normAutofit/>
          </a:bodyPr>
          <a:lstStyle>
            <a:lvl1pPr algn="r" defTabSz="457189" rtl="0" eaLnBrk="1" latinLnBrk="0" hangingPunct="1">
              <a:lnSpc>
                <a:spcPct val="90000"/>
              </a:lnSpc>
              <a:spcBef>
                <a:spcPct val="0"/>
              </a:spcBef>
              <a:buNone/>
              <a:defRPr lang="en-US" sz="4000" b="0" i="0" kern="1200" dirty="0">
                <a:solidFill>
                  <a:schemeClr val="accent2"/>
                </a:solidFill>
                <a:latin typeface="+mj-lt"/>
                <a:ea typeface="+mj-ea"/>
                <a:cs typeface="+mj-cs"/>
              </a:defRPr>
            </a:lvl1pPr>
          </a:lstStyle>
          <a:p>
            <a:r>
              <a:rPr lang="en-US"/>
              <a:t>Click to edit Master title style</a:t>
            </a:r>
            <a:endParaRPr lang="en-US" dirty="0"/>
          </a:p>
        </p:txBody>
      </p:sp>
      <p:sp>
        <p:nvSpPr>
          <p:cNvPr id="3" name="Subtitle 2"/>
          <p:cNvSpPr>
            <a:spLocks noGrp="1"/>
          </p:cNvSpPr>
          <p:nvPr>
            <p:ph type="subTitle" idx="1"/>
          </p:nvPr>
        </p:nvSpPr>
        <p:spPr>
          <a:xfrm>
            <a:off x="5551058" y="4396081"/>
            <a:ext cx="3021259" cy="1130175"/>
          </a:xfrm>
        </p:spPr>
        <p:txBody>
          <a:bodyPr anchor="ctr">
            <a:normAutofit/>
          </a:bodyPr>
          <a:lstStyle>
            <a:lvl1pPr marL="0" indent="0" algn="l" defTabSz="914377" rtl="0" eaLnBrk="1" latinLnBrk="0" hangingPunct="1">
              <a:lnSpc>
                <a:spcPct val="100000"/>
              </a:lnSpc>
              <a:spcBef>
                <a:spcPts val="1000"/>
              </a:spcBef>
              <a:buClr>
                <a:schemeClr val="accent4"/>
              </a:buClr>
              <a:buFont typeface="Century Gothic" panose="020B0502020202020204" pitchFamily="34" charset="0"/>
              <a:buNone/>
              <a:defRPr lang="en-US" sz="2000" b="0" i="0" kern="1200" dirty="0">
                <a:solidFill>
                  <a:schemeClr val="accent1"/>
                </a:solidFill>
                <a:latin typeface="+mn-lt"/>
                <a:ea typeface="+mn-ea"/>
                <a:cs typeface="+mn-cs"/>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US" dirty="0"/>
          </a:p>
        </p:txBody>
      </p:sp>
      <p:sp>
        <p:nvSpPr>
          <p:cNvPr id="19" name="Date Placeholder 18"/>
          <p:cNvSpPr>
            <a:spLocks noGrp="1"/>
          </p:cNvSpPr>
          <p:nvPr>
            <p:ph type="dt" sz="half" idx="16"/>
          </p:nvPr>
        </p:nvSpPr>
        <p:spPr/>
        <p:txBody>
          <a:bodyPr/>
          <a:lstStyle/>
          <a:p>
            <a:fld id="{25A79737-1AC6-4FC1-BF5C-95663187D7B7}" type="datetime1">
              <a:rPr lang="en-US" smtClean="0">
                <a:solidFill>
                  <a:prstClr val="black">
                    <a:tint val="75000"/>
                  </a:prstClr>
                </a:solidFill>
              </a:rPr>
              <a:pPr/>
              <a:t>10/24/2023</a:t>
            </a:fld>
            <a:endParaRPr lang="en-US" dirty="0">
              <a:solidFill>
                <a:prstClr val="black">
                  <a:tint val="75000"/>
                </a:prstClr>
              </a:solidFill>
            </a:endParaRPr>
          </a:p>
        </p:txBody>
      </p:sp>
      <p:sp>
        <p:nvSpPr>
          <p:cNvPr id="21" name="Slide Number Placeholder 20"/>
          <p:cNvSpPr>
            <a:spLocks noGrp="1"/>
          </p:cNvSpPr>
          <p:nvPr>
            <p:ph type="sldNum" sz="quarter" idx="18"/>
          </p:nvPr>
        </p:nvSpPr>
        <p:spPr/>
        <p:txBody>
          <a:bodyPr/>
          <a:lstStyle/>
          <a:p>
            <a:fld id="{81B6AF4C-40A9-46FB-8368-0D79F272B758}" type="slidenum">
              <a:rPr/>
              <a:pPr/>
              <a:t>‹#›</a:t>
            </a:fld>
            <a:endParaRPr dirty="0"/>
          </a:p>
        </p:txBody>
      </p:sp>
    </p:spTree>
    <p:extLst>
      <p:ext uri="{BB962C8B-B14F-4D97-AF65-F5344CB8AC3E}">
        <p14:creationId xmlns:p14="http://schemas.microsoft.com/office/powerpoint/2010/main" val="15873627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hasCustomPrompt="1"/>
          </p:nvPr>
        </p:nvSpPr>
        <p:spPr>
          <a:xfrm>
            <a:off x="452761" y="898846"/>
            <a:ext cx="8256902" cy="482641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25A79737-1AC6-4FC1-BF5C-95663187D7B7}" type="datetime1">
              <a:rPr lang="en-US" smtClean="0">
                <a:solidFill>
                  <a:prstClr val="black">
                    <a:tint val="75000"/>
                  </a:prstClr>
                </a:solidFill>
              </a:rPr>
              <a:pPr/>
              <a:t>10/24/2023</a:t>
            </a:fld>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81B6AF4C-40A9-46FB-8368-0D79F272B758}" type="slidenum">
              <a:rPr/>
              <a:pPr/>
              <a:t>‹#›</a:t>
            </a:fld>
            <a:endParaRPr dirty="0"/>
          </a:p>
        </p:txBody>
      </p:sp>
      <p:pic>
        <p:nvPicPr>
          <p:cNvPr id="4" name="Picture 3" descr="A picture containing text&#10;&#10;Description automatically generated">
            <a:extLst>
              <a:ext uri="{FF2B5EF4-FFF2-40B4-BE49-F238E27FC236}">
                <a16:creationId xmlns:a16="http://schemas.microsoft.com/office/drawing/2014/main" id="{C8BE7D98-4E3C-F76E-0B0E-309614FD9DD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496059" y="-810002"/>
            <a:ext cx="3387778" cy="2473377"/>
          </a:xfrm>
          <a:prstGeom prst="rect">
            <a:avLst/>
          </a:prstGeom>
        </p:spPr>
      </p:pic>
    </p:spTree>
    <p:extLst>
      <p:ext uri="{BB962C8B-B14F-4D97-AF65-F5344CB8AC3E}">
        <p14:creationId xmlns:p14="http://schemas.microsoft.com/office/powerpoint/2010/main" val="30698494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2-Static">
    <p:spTree>
      <p:nvGrpSpPr>
        <p:cNvPr id="1" name=""/>
        <p:cNvGrpSpPr/>
        <p:nvPr/>
      </p:nvGrpSpPr>
      <p:grpSpPr>
        <a:xfrm>
          <a:off x="0" y="0"/>
          <a:ext cx="0" cy="0"/>
          <a:chOff x="0" y="0"/>
          <a:chExt cx="0" cy="0"/>
        </a:xfrm>
      </p:grpSpPr>
      <p:grpSp>
        <p:nvGrpSpPr>
          <p:cNvPr id="7" name="Group 6"/>
          <p:cNvGrpSpPr/>
          <p:nvPr userDrawn="1"/>
        </p:nvGrpSpPr>
        <p:grpSpPr>
          <a:xfrm>
            <a:off x="2" y="0"/>
            <a:ext cx="9464301" cy="4059028"/>
            <a:chOff x="0" y="-1"/>
            <a:chExt cx="12605022" cy="5406013"/>
          </a:xfrm>
        </p:grpSpPr>
        <p:sp>
          <p:nvSpPr>
            <p:cNvPr id="8" name="Rectangle 7"/>
            <p:cNvSpPr/>
            <p:nvPr userDrawn="1"/>
          </p:nvSpPr>
          <p:spPr>
            <a:xfrm>
              <a:off x="0" y="-1"/>
              <a:ext cx="12192000" cy="4572001"/>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9" name="Group 8"/>
            <p:cNvGrpSpPr/>
            <p:nvPr userDrawn="1"/>
          </p:nvGrpSpPr>
          <p:grpSpPr>
            <a:xfrm>
              <a:off x="10521579" y="3484708"/>
              <a:ext cx="2083443" cy="1562851"/>
              <a:chOff x="10521579" y="284308"/>
              <a:chExt cx="2083443" cy="1562851"/>
            </a:xfrm>
          </p:grpSpPr>
          <p:sp>
            <p:nvSpPr>
              <p:cNvPr id="13" name="Right Triangle 12"/>
              <p:cNvSpPr/>
              <p:nvPr userDrawn="1"/>
            </p:nvSpPr>
            <p:spPr>
              <a:xfrm rot="1072677" flipH="1">
                <a:off x="10521579" y="377174"/>
                <a:ext cx="2083443" cy="1469985"/>
              </a:xfrm>
              <a:prstGeom prst="rtTriangle">
                <a:avLst/>
              </a:prstGeom>
              <a:solidFill>
                <a:schemeClr val="accent1">
                  <a:alpha val="20000"/>
                </a:schemeClr>
              </a:solidFill>
              <a:ln>
                <a:noFill/>
              </a:ln>
            </p:spPr>
            <p:txBody>
              <a:bodyPr rtlCol="0" anchor="ctr"/>
              <a:lstStyle/>
              <a:p>
                <a:pPr algn="ctr"/>
                <a:endParaRPr lang="en-US" sz="1800" dirty="0">
                  <a:solidFill>
                    <a:prstClr val="black"/>
                  </a:solidFill>
                </a:endParaRPr>
              </a:p>
            </p:txBody>
          </p:sp>
          <p:sp>
            <p:nvSpPr>
              <p:cNvPr id="14" name="Right Triangle 13"/>
              <p:cNvSpPr/>
              <p:nvPr userDrawn="1"/>
            </p:nvSpPr>
            <p:spPr>
              <a:xfrm rot="1072677" flipH="1">
                <a:off x="10521579" y="284308"/>
                <a:ext cx="2083443" cy="1469985"/>
              </a:xfrm>
              <a:prstGeom prst="rtTriangle">
                <a:avLst/>
              </a:prstGeom>
              <a:solidFill>
                <a:schemeClr val="bg1">
                  <a:alpha val="28000"/>
                </a:schemeClr>
              </a:solidFill>
              <a:ln>
                <a:noFill/>
              </a:ln>
            </p:spPr>
            <p:txBody>
              <a:bodyPr rtlCol="0" anchor="ctr"/>
              <a:lstStyle/>
              <a:p>
                <a:pPr algn="ctr"/>
                <a:endParaRPr lang="en-US" sz="1800" dirty="0">
                  <a:solidFill>
                    <a:prstClr val="black"/>
                  </a:solidFill>
                </a:endParaRPr>
              </a:p>
            </p:txBody>
          </p:sp>
        </p:grpSp>
        <p:sp>
          <p:nvSpPr>
            <p:cNvPr id="10" name="Rectangle 9"/>
            <p:cNvSpPr/>
            <p:nvPr userDrawn="1"/>
          </p:nvSpPr>
          <p:spPr>
            <a:xfrm flipV="1">
              <a:off x="0" y="4571999"/>
              <a:ext cx="12192000" cy="8340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457201" y="4396081"/>
            <a:ext cx="4761794" cy="1130175"/>
          </a:xfrm>
        </p:spPr>
        <p:txBody>
          <a:bodyPr anchor="ctr">
            <a:normAutofit/>
          </a:bodyPr>
          <a:lstStyle>
            <a:lvl1pPr algn="r" defTabSz="457189" rtl="0" eaLnBrk="1" latinLnBrk="0" hangingPunct="1">
              <a:lnSpc>
                <a:spcPct val="90000"/>
              </a:lnSpc>
              <a:spcBef>
                <a:spcPct val="0"/>
              </a:spcBef>
              <a:buNone/>
              <a:defRPr lang="en-US" sz="4000" b="0" i="0" kern="1200" dirty="0">
                <a:solidFill>
                  <a:schemeClr val="accent2"/>
                </a:solidFill>
                <a:latin typeface="+mj-lt"/>
                <a:ea typeface="+mj-ea"/>
                <a:cs typeface="+mj-cs"/>
              </a:defRPr>
            </a:lvl1pPr>
          </a:lstStyle>
          <a:p>
            <a:r>
              <a:rPr lang="en-US"/>
              <a:t>Click to edit Master title style</a:t>
            </a:r>
            <a:endParaRPr lang="en-US" dirty="0"/>
          </a:p>
        </p:txBody>
      </p:sp>
      <p:sp>
        <p:nvSpPr>
          <p:cNvPr id="3" name="Subtitle 2"/>
          <p:cNvSpPr>
            <a:spLocks noGrp="1"/>
          </p:cNvSpPr>
          <p:nvPr>
            <p:ph type="subTitle" idx="1"/>
          </p:nvPr>
        </p:nvSpPr>
        <p:spPr>
          <a:xfrm>
            <a:off x="5551058" y="4396081"/>
            <a:ext cx="3021259" cy="1130175"/>
          </a:xfrm>
        </p:spPr>
        <p:txBody>
          <a:bodyPr anchor="ctr">
            <a:normAutofit/>
          </a:bodyPr>
          <a:lstStyle>
            <a:lvl1pPr marL="0" indent="0" algn="l" defTabSz="914377" rtl="0" eaLnBrk="1" latinLnBrk="0" hangingPunct="1">
              <a:lnSpc>
                <a:spcPct val="100000"/>
              </a:lnSpc>
              <a:spcBef>
                <a:spcPts val="1000"/>
              </a:spcBef>
              <a:buClr>
                <a:schemeClr val="accent4"/>
              </a:buClr>
              <a:buFont typeface="Century Gothic" panose="020B0502020202020204" pitchFamily="34" charset="0"/>
              <a:buNone/>
              <a:defRPr lang="en-US" sz="2000" b="0" i="0" kern="1200" dirty="0">
                <a:solidFill>
                  <a:schemeClr val="accent1"/>
                </a:solidFill>
                <a:latin typeface="+mn-lt"/>
                <a:ea typeface="+mn-ea"/>
                <a:cs typeface="+mn-cs"/>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US" dirty="0"/>
          </a:p>
        </p:txBody>
      </p:sp>
      <p:cxnSp>
        <p:nvCxnSpPr>
          <p:cNvPr id="18" name="Straight Connector 17"/>
          <p:cNvCxnSpPr/>
          <p:nvPr userDrawn="1"/>
        </p:nvCxnSpPr>
        <p:spPr>
          <a:xfrm flipV="1">
            <a:off x="5385024" y="4496842"/>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2" name="Date Placeholder 11"/>
          <p:cNvSpPr>
            <a:spLocks noGrp="1"/>
          </p:cNvSpPr>
          <p:nvPr>
            <p:ph type="dt" sz="half" idx="10"/>
          </p:nvPr>
        </p:nvSpPr>
        <p:spPr/>
        <p:txBody>
          <a:bodyPr/>
          <a:lstStyle/>
          <a:p>
            <a:fld id="{25A79737-1AC6-4FC1-BF5C-95663187D7B7}" type="datetime1">
              <a:rPr lang="en-US" smtClean="0">
                <a:solidFill>
                  <a:prstClr val="black">
                    <a:tint val="75000"/>
                  </a:prstClr>
                </a:solidFill>
              </a:rPr>
              <a:pPr/>
              <a:t>10/24/2023</a:t>
            </a:fld>
            <a:endParaRPr lang="en-US" dirty="0">
              <a:solidFill>
                <a:prstClr val="black">
                  <a:tint val="75000"/>
                </a:prstClr>
              </a:solidFill>
            </a:endParaRPr>
          </a:p>
        </p:txBody>
      </p:sp>
      <p:sp>
        <p:nvSpPr>
          <p:cNvPr id="16" name="Slide Number Placeholder 15"/>
          <p:cNvSpPr>
            <a:spLocks noGrp="1"/>
          </p:cNvSpPr>
          <p:nvPr>
            <p:ph type="sldNum" sz="quarter" idx="12"/>
          </p:nvPr>
        </p:nvSpPr>
        <p:spPr/>
        <p:txBody>
          <a:bodyPr/>
          <a:lstStyle/>
          <a:p>
            <a:fld id="{81B6AF4C-40A9-46FB-8368-0D79F272B758}" type="slidenum">
              <a:rPr/>
              <a:pPr/>
              <a:t>‹#›</a:t>
            </a:fld>
            <a:endParaRPr dirty="0"/>
          </a:p>
        </p:txBody>
      </p:sp>
    </p:spTree>
    <p:extLst>
      <p:ext uri="{BB962C8B-B14F-4D97-AF65-F5344CB8AC3E}">
        <p14:creationId xmlns:p14="http://schemas.microsoft.com/office/powerpoint/2010/main" val="15480653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462225" y="1256145"/>
            <a:ext cx="4052626" cy="492081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29150" y="1256145"/>
            <a:ext cx="4089976" cy="492081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25A79737-1AC6-4FC1-BF5C-95663187D7B7}" type="datetime1">
              <a:rPr lang="en-US" smtClean="0">
                <a:solidFill>
                  <a:prstClr val="black">
                    <a:tint val="75000"/>
                  </a:prstClr>
                </a:solidFill>
              </a:rPr>
              <a:pPr/>
              <a:t>10/24/2023</a:t>
            </a:fld>
            <a:endParaRPr lang="en-US" dirty="0">
              <a:solidFill>
                <a:prstClr val="black">
                  <a:tint val="75000"/>
                </a:prstClr>
              </a:solidFill>
            </a:endParaRPr>
          </a:p>
        </p:txBody>
      </p:sp>
      <p:sp>
        <p:nvSpPr>
          <p:cNvPr id="10" name="Slide Number Placeholder 9"/>
          <p:cNvSpPr>
            <a:spLocks noGrp="1"/>
          </p:cNvSpPr>
          <p:nvPr>
            <p:ph type="sldNum" sz="quarter" idx="12"/>
          </p:nvPr>
        </p:nvSpPr>
        <p:spPr/>
        <p:txBody>
          <a:bodyPr/>
          <a:lstStyle/>
          <a:p>
            <a:fld id="{81B6AF4C-40A9-46FB-8368-0D79F272B758}" type="slidenum">
              <a:rPr/>
              <a:pPr/>
              <a:t>‹#›</a:t>
            </a:fld>
            <a:endParaRPr dirty="0"/>
          </a:p>
        </p:txBody>
      </p:sp>
      <p:pic>
        <p:nvPicPr>
          <p:cNvPr id="5" name="Picture 4" descr="A picture containing text&#10;&#10;Description automatically generated">
            <a:extLst>
              <a:ext uri="{FF2B5EF4-FFF2-40B4-BE49-F238E27FC236}">
                <a16:creationId xmlns:a16="http://schemas.microsoft.com/office/drawing/2014/main" id="{818BC0BF-3803-4CB6-4F87-35C82058F9E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551043" y="-860529"/>
            <a:ext cx="3387778" cy="2473377"/>
          </a:xfrm>
          <a:prstGeom prst="rect">
            <a:avLst/>
          </a:prstGeom>
        </p:spPr>
      </p:pic>
    </p:spTree>
    <p:extLst>
      <p:ext uri="{BB962C8B-B14F-4D97-AF65-F5344CB8AC3E}">
        <p14:creationId xmlns:p14="http://schemas.microsoft.com/office/powerpoint/2010/main" val="26848866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and Callout">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4572004" y="997624"/>
            <a:ext cx="4571999" cy="5860377"/>
          </a:xfrm>
          <a:solidFill>
            <a:schemeClr val="accent2"/>
          </a:solidFill>
        </p:spPr>
        <p:txBody>
          <a:bodyPr anchor="ctr">
            <a:normAutofit/>
          </a:bodyPr>
          <a:lstStyle>
            <a:lvl1pPr marL="0" indent="0" algn="ctr">
              <a:buFontTx/>
              <a:buNone/>
              <a:defRPr sz="3600" b="1">
                <a:solidFill>
                  <a:schemeClr val="bg1"/>
                </a:solidFill>
              </a:defRPr>
            </a:lvl1pPr>
          </a:lstStyle>
          <a:p>
            <a:pPr lvl="0"/>
            <a:r>
              <a:rPr lang="en-US"/>
              <a:t>Click to edit Master text styles</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endParaRPr lang="en-US" dirty="0"/>
          </a:p>
        </p:txBody>
      </p:sp>
      <p:sp>
        <p:nvSpPr>
          <p:cNvPr id="3" name="Content Placeholder 2"/>
          <p:cNvSpPr>
            <a:spLocks noGrp="1"/>
          </p:cNvSpPr>
          <p:nvPr>
            <p:ph sz="half" idx="1"/>
          </p:nvPr>
        </p:nvSpPr>
        <p:spPr>
          <a:xfrm>
            <a:off x="462224" y="1256145"/>
            <a:ext cx="3906576" cy="492081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5A79737-1AC6-4FC1-BF5C-95663187D7B7}" type="datetime1">
              <a:rPr lang="en-US" smtClean="0">
                <a:solidFill>
                  <a:prstClr val="black">
                    <a:tint val="75000"/>
                  </a:prstClr>
                </a:solidFill>
              </a:rPr>
              <a:pPr/>
              <a:t>10/24/2023</a:t>
            </a:fld>
            <a:endParaRPr lang="en-US" dirty="0">
              <a:solidFill>
                <a:prstClr val="black">
                  <a:tint val="75000"/>
                </a:prstClr>
              </a:solidFill>
            </a:endParaRPr>
          </a:p>
        </p:txBody>
      </p:sp>
      <p:sp>
        <p:nvSpPr>
          <p:cNvPr id="11" name="Slide Number Placeholder 10"/>
          <p:cNvSpPr>
            <a:spLocks noGrp="1"/>
          </p:cNvSpPr>
          <p:nvPr>
            <p:ph type="sldNum" sz="quarter" idx="12"/>
          </p:nvPr>
        </p:nvSpPr>
        <p:spPr/>
        <p:txBody>
          <a:bodyPr/>
          <a:lstStyle/>
          <a:p>
            <a:fld id="{81B6AF4C-40A9-46FB-8368-0D79F272B758}" type="slidenum">
              <a:rPr/>
              <a:pPr/>
              <a:t>‹#›</a:t>
            </a:fld>
            <a:endParaRPr dirty="0"/>
          </a:p>
        </p:txBody>
      </p:sp>
    </p:spTree>
    <p:extLst>
      <p:ext uri="{BB962C8B-B14F-4D97-AF65-F5344CB8AC3E}">
        <p14:creationId xmlns:p14="http://schemas.microsoft.com/office/powerpoint/2010/main" val="4037537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462227" y="1098995"/>
            <a:ext cx="3927395" cy="576262"/>
          </a:xfrm>
        </p:spPr>
        <p:txBody>
          <a:bodyPr anchor="b">
            <a:noAutofit/>
          </a:bodyPr>
          <a:lstStyle>
            <a:lvl1pPr marL="0" indent="0">
              <a:buNone/>
              <a:defRPr sz="1800" b="0">
                <a:solidFill>
                  <a:schemeClr val="accent1"/>
                </a:solidFill>
              </a:defRPr>
            </a:lvl1pPr>
            <a:lvl2pPr marL="342891" indent="0">
              <a:buNone/>
              <a:defRPr sz="1500" b="1"/>
            </a:lvl2pPr>
            <a:lvl3pPr marL="685783" indent="0">
              <a:buNone/>
              <a:defRPr sz="1351" b="1"/>
            </a:lvl3pPr>
            <a:lvl4pPr marL="1028674" indent="0">
              <a:buNone/>
              <a:defRPr sz="1200" b="1"/>
            </a:lvl4pPr>
            <a:lvl5pPr marL="1371566" indent="0">
              <a:buNone/>
              <a:defRPr sz="1200" b="1"/>
            </a:lvl5pPr>
            <a:lvl6pPr marL="1714457" indent="0">
              <a:buNone/>
              <a:defRPr sz="1200" b="1"/>
            </a:lvl6pPr>
            <a:lvl7pPr marL="2057349" indent="0">
              <a:buNone/>
              <a:defRPr sz="1200" b="1"/>
            </a:lvl7pPr>
            <a:lvl8pPr marL="2400240" indent="0">
              <a:buNone/>
              <a:defRPr sz="1200" b="1"/>
            </a:lvl8pPr>
            <a:lvl9pPr marL="2743131" indent="0">
              <a:buNone/>
              <a:defRPr sz="1200" b="1"/>
            </a:lvl9pPr>
          </a:lstStyle>
          <a:p>
            <a:pPr lvl="0"/>
            <a:r>
              <a:rPr lang="en-US"/>
              <a:t>Click to edit Master text styles</a:t>
            </a:r>
          </a:p>
        </p:txBody>
      </p:sp>
      <p:sp>
        <p:nvSpPr>
          <p:cNvPr id="4" name="Content Placeholder 3"/>
          <p:cNvSpPr>
            <a:spLocks noGrp="1"/>
          </p:cNvSpPr>
          <p:nvPr>
            <p:ph sz="half" idx="2"/>
          </p:nvPr>
        </p:nvSpPr>
        <p:spPr>
          <a:xfrm>
            <a:off x="462227" y="1675258"/>
            <a:ext cx="3927395" cy="4501705"/>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542237" y="1099001"/>
            <a:ext cx="3927397" cy="608825"/>
          </a:xfrm>
        </p:spPr>
        <p:txBody>
          <a:bodyPr anchor="b">
            <a:noAutofit/>
          </a:bodyPr>
          <a:lstStyle>
            <a:lvl1pPr marL="0" indent="0">
              <a:buNone/>
              <a:defRPr sz="1800" b="0">
                <a:solidFill>
                  <a:schemeClr val="accent1"/>
                </a:solidFill>
              </a:defRPr>
            </a:lvl1pPr>
            <a:lvl2pPr marL="342891" indent="0">
              <a:buNone/>
              <a:defRPr sz="1500" b="1"/>
            </a:lvl2pPr>
            <a:lvl3pPr marL="685783" indent="0">
              <a:buNone/>
              <a:defRPr sz="1351" b="1"/>
            </a:lvl3pPr>
            <a:lvl4pPr marL="1028674" indent="0">
              <a:buNone/>
              <a:defRPr sz="1200" b="1"/>
            </a:lvl4pPr>
            <a:lvl5pPr marL="1371566" indent="0">
              <a:buNone/>
              <a:defRPr sz="1200" b="1"/>
            </a:lvl5pPr>
            <a:lvl6pPr marL="1714457" indent="0">
              <a:buNone/>
              <a:defRPr sz="1200" b="1"/>
            </a:lvl6pPr>
            <a:lvl7pPr marL="2057349" indent="0">
              <a:buNone/>
              <a:defRPr sz="1200" b="1"/>
            </a:lvl7pPr>
            <a:lvl8pPr marL="2400240" indent="0">
              <a:buNone/>
              <a:defRPr sz="1200" b="1"/>
            </a:lvl8pPr>
            <a:lvl9pPr marL="2743131"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542233" y="1675258"/>
            <a:ext cx="3927396" cy="4501705"/>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Date Placeholder 8"/>
          <p:cNvSpPr>
            <a:spLocks noGrp="1"/>
          </p:cNvSpPr>
          <p:nvPr>
            <p:ph type="dt" sz="half" idx="10"/>
          </p:nvPr>
        </p:nvSpPr>
        <p:spPr/>
        <p:txBody>
          <a:bodyPr/>
          <a:lstStyle/>
          <a:p>
            <a:fld id="{25A79737-1AC6-4FC1-BF5C-95663187D7B7}" type="datetime1">
              <a:rPr lang="en-US" smtClean="0">
                <a:solidFill>
                  <a:prstClr val="black">
                    <a:tint val="75000"/>
                  </a:prstClr>
                </a:solidFill>
              </a:rPr>
              <a:pPr/>
              <a:t>10/24/2023</a:t>
            </a:fld>
            <a:endParaRPr lang="en-US" dirty="0">
              <a:solidFill>
                <a:prstClr val="black">
                  <a:tint val="75000"/>
                </a:prstClr>
              </a:solidFill>
            </a:endParaRPr>
          </a:p>
        </p:txBody>
      </p:sp>
      <p:sp>
        <p:nvSpPr>
          <p:cNvPr id="12" name="Slide Number Placeholder 11"/>
          <p:cNvSpPr>
            <a:spLocks noGrp="1"/>
          </p:cNvSpPr>
          <p:nvPr>
            <p:ph type="sldNum" sz="quarter" idx="12"/>
          </p:nvPr>
        </p:nvSpPr>
        <p:spPr/>
        <p:txBody>
          <a:bodyPr/>
          <a:lstStyle/>
          <a:p>
            <a:fld id="{81B6AF4C-40A9-46FB-8368-0D79F272B758}" type="slidenum">
              <a:rPr/>
              <a:pPr/>
              <a:t>‹#›</a:t>
            </a:fld>
            <a:endParaRPr dirty="0"/>
          </a:p>
        </p:txBody>
      </p:sp>
      <p:pic>
        <p:nvPicPr>
          <p:cNvPr id="7" name="Picture 6" descr="A picture containing text&#10;&#10;Description automatically generated">
            <a:extLst>
              <a:ext uri="{FF2B5EF4-FFF2-40B4-BE49-F238E27FC236}">
                <a16:creationId xmlns:a16="http://schemas.microsoft.com/office/drawing/2014/main" id="{2C8D837B-3D49-4114-B33E-F5D552F6B43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568800" y="-798120"/>
            <a:ext cx="3387778" cy="2473377"/>
          </a:xfrm>
          <a:prstGeom prst="rect">
            <a:avLst/>
          </a:prstGeom>
        </p:spPr>
      </p:pic>
    </p:spTree>
    <p:extLst>
      <p:ext uri="{BB962C8B-B14F-4D97-AF65-F5344CB8AC3E}">
        <p14:creationId xmlns:p14="http://schemas.microsoft.com/office/powerpoint/2010/main" val="34673761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mparison with Call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462224" y="1088278"/>
            <a:ext cx="3906576" cy="576262"/>
          </a:xfrm>
        </p:spPr>
        <p:txBody>
          <a:bodyPr anchor="b">
            <a:noAutofit/>
          </a:bodyPr>
          <a:lstStyle>
            <a:lvl1pPr marL="0" indent="0">
              <a:buNone/>
              <a:defRPr sz="1800" b="0">
                <a:solidFill>
                  <a:schemeClr val="accent1"/>
                </a:solidFill>
              </a:defRPr>
            </a:lvl1pPr>
            <a:lvl2pPr marL="342891" indent="0">
              <a:buNone/>
              <a:defRPr sz="1500" b="1"/>
            </a:lvl2pPr>
            <a:lvl3pPr marL="685783" indent="0">
              <a:buNone/>
              <a:defRPr sz="1351" b="1"/>
            </a:lvl3pPr>
            <a:lvl4pPr marL="1028674" indent="0">
              <a:buNone/>
              <a:defRPr sz="1200" b="1"/>
            </a:lvl4pPr>
            <a:lvl5pPr marL="1371566" indent="0">
              <a:buNone/>
              <a:defRPr sz="1200" b="1"/>
            </a:lvl5pPr>
            <a:lvl6pPr marL="1714457" indent="0">
              <a:buNone/>
              <a:defRPr sz="1200" b="1"/>
            </a:lvl6pPr>
            <a:lvl7pPr marL="2057349" indent="0">
              <a:buNone/>
              <a:defRPr sz="1200" b="1"/>
            </a:lvl7pPr>
            <a:lvl8pPr marL="2400240" indent="0">
              <a:buNone/>
              <a:defRPr sz="1200" b="1"/>
            </a:lvl8pPr>
            <a:lvl9pPr marL="2743131" indent="0">
              <a:buNone/>
              <a:defRPr sz="1200" b="1"/>
            </a:lvl9pPr>
          </a:lstStyle>
          <a:p>
            <a:pPr lvl="0"/>
            <a:r>
              <a:rPr lang="en-US"/>
              <a:t>Click to edit Master text styles</a:t>
            </a:r>
          </a:p>
        </p:txBody>
      </p:sp>
      <p:sp>
        <p:nvSpPr>
          <p:cNvPr id="4" name="Content Placeholder 3"/>
          <p:cNvSpPr>
            <a:spLocks noGrp="1"/>
          </p:cNvSpPr>
          <p:nvPr>
            <p:ph sz="half" idx="2"/>
          </p:nvPr>
        </p:nvSpPr>
        <p:spPr>
          <a:xfrm>
            <a:off x="462224" y="1737361"/>
            <a:ext cx="3906576" cy="443960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4572004" y="997624"/>
            <a:ext cx="4571999" cy="5860377"/>
          </a:xfrm>
          <a:solidFill>
            <a:schemeClr val="accent2"/>
          </a:solidFill>
        </p:spPr>
        <p:txBody>
          <a:bodyPr vert="horz" lIns="91440" tIns="45720" rIns="91440" bIns="45720" rtlCol="0" anchor="ctr">
            <a:normAutofit/>
          </a:bodyPr>
          <a:lstStyle>
            <a:lvl1pPr marL="257168" indent="-257168" algn="ctr">
              <a:buFont typeface="Century Gothic" panose="020B0502020202020204" pitchFamily="34" charset="0"/>
              <a:buChar char=" "/>
              <a:defRPr lang="en-US" sz="3600" b="1" dirty="0" smtClean="0">
                <a:solidFill>
                  <a:schemeClr val="bg1"/>
                </a:solidFill>
              </a:defRPr>
            </a:lvl1pPr>
            <a:lvl2pPr>
              <a:defRPr lang="en-US" dirty="0" smtClean="0"/>
            </a:lvl2pPr>
            <a:lvl3pPr>
              <a:defRPr lang="en-US" dirty="0" smtClean="0"/>
            </a:lvl3pPr>
            <a:lvl4pPr>
              <a:defRPr lang="en-US" dirty="0" smtClean="0"/>
            </a:lvl4pPr>
            <a:lvl5pPr>
              <a:defRPr lang="en-US" dirty="0"/>
            </a:lvl5pPr>
          </a:lstStyle>
          <a:p>
            <a:pPr marL="0" lvl="0" indent="0" algn="ctr">
              <a:buFontTx/>
              <a:buNone/>
            </a:pPr>
            <a:r>
              <a:rPr lang="en-US"/>
              <a:t>Click to edit Master text styles</a:t>
            </a:r>
          </a:p>
        </p:txBody>
      </p:sp>
      <p:sp>
        <p:nvSpPr>
          <p:cNvPr id="5" name="Date Placeholder 4"/>
          <p:cNvSpPr>
            <a:spLocks noGrp="1"/>
          </p:cNvSpPr>
          <p:nvPr>
            <p:ph type="dt" sz="half" idx="10"/>
          </p:nvPr>
        </p:nvSpPr>
        <p:spPr/>
        <p:txBody>
          <a:bodyPr/>
          <a:lstStyle/>
          <a:p>
            <a:fld id="{25A79737-1AC6-4FC1-BF5C-95663187D7B7}" type="datetime1">
              <a:rPr lang="en-US" smtClean="0">
                <a:solidFill>
                  <a:prstClr val="black">
                    <a:tint val="75000"/>
                  </a:prstClr>
                </a:solidFill>
              </a:rPr>
              <a:pPr/>
              <a:t>10/24/2023</a:t>
            </a:fld>
            <a:endParaRPr lang="en-US" dirty="0">
              <a:solidFill>
                <a:prstClr val="black">
                  <a:tint val="75000"/>
                </a:prstClr>
              </a:solidFill>
            </a:endParaRPr>
          </a:p>
        </p:txBody>
      </p:sp>
      <p:sp>
        <p:nvSpPr>
          <p:cNvPr id="12" name="Slide Number Placeholder 11"/>
          <p:cNvSpPr>
            <a:spLocks noGrp="1"/>
          </p:cNvSpPr>
          <p:nvPr>
            <p:ph type="sldNum" sz="quarter" idx="12"/>
          </p:nvPr>
        </p:nvSpPr>
        <p:spPr/>
        <p:txBody>
          <a:bodyPr/>
          <a:lstStyle/>
          <a:p>
            <a:fld id="{81B6AF4C-40A9-46FB-8368-0D79F272B758}" type="slidenum">
              <a:rPr/>
              <a:pPr/>
              <a:t>‹#›</a:t>
            </a:fld>
            <a:endParaRPr dirty="0"/>
          </a:p>
        </p:txBody>
      </p:sp>
    </p:spTree>
    <p:extLst>
      <p:ext uri="{BB962C8B-B14F-4D97-AF65-F5344CB8AC3E}">
        <p14:creationId xmlns:p14="http://schemas.microsoft.com/office/powerpoint/2010/main" val="41847256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5" name="Date Placeholder 4"/>
          <p:cNvSpPr>
            <a:spLocks noGrp="1"/>
          </p:cNvSpPr>
          <p:nvPr>
            <p:ph type="dt" sz="half" idx="10"/>
          </p:nvPr>
        </p:nvSpPr>
        <p:spPr/>
        <p:txBody>
          <a:bodyPr/>
          <a:lstStyle/>
          <a:p>
            <a:fld id="{25A79737-1AC6-4FC1-BF5C-95663187D7B7}" type="datetime1">
              <a:rPr lang="en-US" smtClean="0">
                <a:solidFill>
                  <a:prstClr val="black">
                    <a:tint val="75000"/>
                  </a:prstClr>
                </a:solidFill>
              </a:rPr>
              <a:pPr/>
              <a:t>10/24/2023</a:t>
            </a:fld>
            <a:endParaRPr lang="en-US" dirty="0">
              <a:solidFill>
                <a:prstClr val="black">
                  <a:tint val="75000"/>
                </a:prstClr>
              </a:solidFill>
            </a:endParaRPr>
          </a:p>
        </p:txBody>
      </p:sp>
      <p:sp>
        <p:nvSpPr>
          <p:cNvPr id="8" name="Slide Number Placeholder 7"/>
          <p:cNvSpPr>
            <a:spLocks noGrp="1"/>
          </p:cNvSpPr>
          <p:nvPr>
            <p:ph type="sldNum" sz="quarter" idx="12"/>
          </p:nvPr>
        </p:nvSpPr>
        <p:spPr/>
        <p:txBody>
          <a:bodyPr/>
          <a:lstStyle/>
          <a:p>
            <a:fld id="{81B6AF4C-40A9-46FB-8368-0D79F272B758}" type="slidenum">
              <a:rPr/>
              <a:pPr/>
              <a:t>‹#›</a:t>
            </a:fld>
            <a:endParaRPr dirty="0"/>
          </a:p>
        </p:txBody>
      </p:sp>
      <p:pic>
        <p:nvPicPr>
          <p:cNvPr id="3" name="Picture 2" descr="A picture containing text&#10;&#10;Description automatically generated">
            <a:extLst>
              <a:ext uri="{FF2B5EF4-FFF2-40B4-BE49-F238E27FC236}">
                <a16:creationId xmlns:a16="http://schemas.microsoft.com/office/drawing/2014/main" id="{95FB9A7F-5FAE-27A3-10B9-88CB01C8955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551043" y="-810004"/>
            <a:ext cx="3387778" cy="2473377"/>
          </a:xfrm>
          <a:prstGeom prst="rect">
            <a:avLst/>
          </a:prstGeom>
        </p:spPr>
      </p:pic>
    </p:spTree>
    <p:extLst>
      <p:ext uri="{BB962C8B-B14F-4D97-AF65-F5344CB8AC3E}">
        <p14:creationId xmlns:p14="http://schemas.microsoft.com/office/powerpoint/2010/main" val="10324782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anoramic Picture w Caption">
    <p:spTree>
      <p:nvGrpSpPr>
        <p:cNvPr id="1" name=""/>
        <p:cNvGrpSpPr/>
        <p:nvPr/>
      </p:nvGrpSpPr>
      <p:grpSpPr>
        <a:xfrm>
          <a:off x="0" y="0"/>
          <a:ext cx="0" cy="0"/>
          <a:chOff x="0" y="0"/>
          <a:chExt cx="0" cy="0"/>
        </a:xfrm>
      </p:grpSpPr>
      <p:grpSp>
        <p:nvGrpSpPr>
          <p:cNvPr id="28" name="Group 27"/>
          <p:cNvGrpSpPr/>
          <p:nvPr userDrawn="1"/>
        </p:nvGrpSpPr>
        <p:grpSpPr>
          <a:xfrm>
            <a:off x="3" y="-2"/>
            <a:ext cx="9735127" cy="1785068"/>
            <a:chOff x="0" y="-2"/>
            <a:chExt cx="12965721" cy="2377442"/>
          </a:xfrm>
        </p:grpSpPr>
        <p:sp>
          <p:nvSpPr>
            <p:cNvPr id="29" name="Rectangle 28"/>
            <p:cNvSpPr/>
            <p:nvPr userDrawn="1"/>
          </p:nvSpPr>
          <p:spPr>
            <a:xfrm>
              <a:off x="0" y="-1"/>
              <a:ext cx="12192000" cy="13258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userDrawn="1"/>
          </p:nvGrpSpPr>
          <p:grpSpPr>
            <a:xfrm>
              <a:off x="10521579" y="284308"/>
              <a:ext cx="2083443" cy="1562851"/>
              <a:chOff x="10521579" y="284308"/>
              <a:chExt cx="2083443" cy="1562851"/>
            </a:xfrm>
          </p:grpSpPr>
          <p:sp>
            <p:nvSpPr>
              <p:cNvPr id="34" name="Right Triangle 33"/>
              <p:cNvSpPr/>
              <p:nvPr userDrawn="1"/>
            </p:nvSpPr>
            <p:spPr>
              <a:xfrm rot="1072677" flipH="1">
                <a:off x="10521579" y="377174"/>
                <a:ext cx="2083443" cy="1469985"/>
              </a:xfrm>
              <a:prstGeom prst="rtTriangle">
                <a:avLst/>
              </a:prstGeom>
              <a:solidFill>
                <a:schemeClr val="accent1">
                  <a:alpha val="20000"/>
                </a:schemeClr>
              </a:solidFill>
              <a:ln>
                <a:noFill/>
              </a:ln>
            </p:spPr>
            <p:txBody>
              <a:bodyPr rtlCol="0" anchor="ctr"/>
              <a:lstStyle/>
              <a:p>
                <a:pPr algn="ctr"/>
                <a:endParaRPr lang="en-US" sz="1800" dirty="0">
                  <a:solidFill>
                    <a:prstClr val="black"/>
                  </a:solidFill>
                </a:endParaRPr>
              </a:p>
            </p:txBody>
          </p:sp>
          <p:sp>
            <p:nvSpPr>
              <p:cNvPr id="35" name="Right Triangle 34"/>
              <p:cNvSpPr/>
              <p:nvPr userDrawn="1"/>
            </p:nvSpPr>
            <p:spPr>
              <a:xfrm rot="1072677" flipH="1">
                <a:off x="10521579" y="284308"/>
                <a:ext cx="2083443" cy="1469985"/>
              </a:xfrm>
              <a:prstGeom prst="rtTriangle">
                <a:avLst/>
              </a:prstGeom>
              <a:solidFill>
                <a:schemeClr val="bg1">
                  <a:alpha val="28000"/>
                </a:schemeClr>
              </a:solidFill>
              <a:ln>
                <a:noFill/>
              </a:ln>
            </p:spPr>
            <p:txBody>
              <a:bodyPr rtlCol="0" anchor="ctr"/>
              <a:lstStyle/>
              <a:p>
                <a:pPr algn="ctr"/>
                <a:endParaRPr lang="en-US" sz="1800" dirty="0">
                  <a:solidFill>
                    <a:prstClr val="black"/>
                  </a:solidFill>
                </a:endParaRPr>
              </a:p>
            </p:txBody>
          </p:sp>
        </p:grpSp>
        <p:sp>
          <p:nvSpPr>
            <p:cNvPr id="32" name="Rectangle 31"/>
            <p:cNvSpPr/>
            <p:nvPr userDrawn="1"/>
          </p:nvSpPr>
          <p:spPr>
            <a:xfrm flipV="1">
              <a:off x="0" y="1325880"/>
              <a:ext cx="12192000" cy="10515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userDrawn="1"/>
          </p:nvSpPr>
          <p:spPr>
            <a:xfrm flipH="1" flipV="1">
              <a:off x="12191998" y="-2"/>
              <a:ext cx="773723" cy="22273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grpSp>
      <p:grpSp>
        <p:nvGrpSpPr>
          <p:cNvPr id="15" name="Group 14"/>
          <p:cNvGrpSpPr/>
          <p:nvPr userDrawn="1"/>
        </p:nvGrpSpPr>
        <p:grpSpPr>
          <a:xfrm>
            <a:off x="7891186" y="284315"/>
            <a:ext cx="1562582" cy="1562851"/>
            <a:chOff x="10521579" y="284308"/>
            <a:chExt cx="2083443" cy="1562851"/>
          </a:xfrm>
        </p:grpSpPr>
        <p:sp>
          <p:nvSpPr>
            <p:cNvPr id="16" name="Right Triangle 15"/>
            <p:cNvSpPr/>
            <p:nvPr userDrawn="1"/>
          </p:nvSpPr>
          <p:spPr>
            <a:xfrm rot="1072677" flipH="1">
              <a:off x="10521579" y="377174"/>
              <a:ext cx="2083443" cy="1469985"/>
            </a:xfrm>
            <a:prstGeom prst="rtTriangle">
              <a:avLst/>
            </a:prstGeom>
            <a:solidFill>
              <a:schemeClr val="accent1">
                <a:alpha val="20000"/>
              </a:schemeClr>
            </a:solidFill>
            <a:ln>
              <a:noFill/>
            </a:ln>
          </p:spPr>
          <p:txBody>
            <a:bodyPr rtlCol="0" anchor="ctr"/>
            <a:lstStyle/>
            <a:p>
              <a:pPr algn="ctr"/>
              <a:endParaRPr lang="en-US" sz="1351" dirty="0">
                <a:solidFill>
                  <a:prstClr val="black"/>
                </a:solidFill>
              </a:endParaRPr>
            </a:p>
          </p:txBody>
        </p:sp>
        <p:sp>
          <p:nvSpPr>
            <p:cNvPr id="17" name="Right Triangle 16"/>
            <p:cNvSpPr/>
            <p:nvPr userDrawn="1"/>
          </p:nvSpPr>
          <p:spPr>
            <a:xfrm rot="1072677" flipH="1">
              <a:off x="10521579" y="284308"/>
              <a:ext cx="2083443" cy="1469985"/>
            </a:xfrm>
            <a:prstGeom prst="rtTriangle">
              <a:avLst/>
            </a:prstGeom>
            <a:solidFill>
              <a:schemeClr val="bg2">
                <a:alpha val="28000"/>
              </a:schemeClr>
            </a:solidFill>
            <a:ln>
              <a:noFill/>
            </a:ln>
          </p:spPr>
          <p:txBody>
            <a:bodyPr rtlCol="0" anchor="ctr"/>
            <a:lstStyle/>
            <a:p>
              <a:pPr algn="ctr"/>
              <a:endParaRPr lang="en-US" sz="1351" dirty="0">
                <a:solidFill>
                  <a:prstClr val="black"/>
                </a:solidFill>
              </a:endParaRPr>
            </a:p>
          </p:txBody>
        </p:sp>
      </p:grpSp>
      <p:sp>
        <p:nvSpPr>
          <p:cNvPr id="18" name="Rectangle 17"/>
          <p:cNvSpPr/>
          <p:nvPr userDrawn="1"/>
        </p:nvSpPr>
        <p:spPr>
          <a:xfrm flipV="1">
            <a:off x="0" y="1005748"/>
            <a:ext cx="9144000" cy="585225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 y="995518"/>
            <a:ext cx="9144001" cy="5862483"/>
          </a:xfrm>
          <a:prstGeom prst="rect">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891" indent="0">
              <a:buNone/>
              <a:defRPr sz="1200"/>
            </a:lvl2pPr>
            <a:lvl3pPr marL="685783" indent="0">
              <a:buNone/>
              <a:defRPr sz="1200"/>
            </a:lvl3pPr>
            <a:lvl4pPr marL="1028674" indent="0">
              <a:buNone/>
              <a:defRPr sz="1200"/>
            </a:lvl4pPr>
            <a:lvl5pPr marL="1371566" indent="0">
              <a:buNone/>
              <a:defRPr sz="1200"/>
            </a:lvl5pPr>
            <a:lvl6pPr marL="1714457" indent="0">
              <a:buNone/>
              <a:defRPr sz="1200"/>
            </a:lvl6pPr>
            <a:lvl7pPr marL="2057349" indent="0">
              <a:buNone/>
              <a:defRPr sz="1200"/>
            </a:lvl7pPr>
            <a:lvl8pPr marL="2400240" indent="0">
              <a:buNone/>
              <a:defRPr sz="1200"/>
            </a:lvl8pPr>
            <a:lvl9pPr marL="2743131" indent="0">
              <a:buNone/>
              <a:defRPr sz="1200"/>
            </a:lvl9pPr>
          </a:lstStyle>
          <a:p>
            <a:r>
              <a:rPr lang="en-US" dirty="0"/>
              <a:t>Click icon to add picture</a:t>
            </a:r>
          </a:p>
        </p:txBody>
      </p:sp>
      <p:sp>
        <p:nvSpPr>
          <p:cNvPr id="2" name="Title 1"/>
          <p:cNvSpPr>
            <a:spLocks noGrp="1"/>
          </p:cNvSpPr>
          <p:nvPr>
            <p:ph type="title"/>
          </p:nvPr>
        </p:nvSpPr>
        <p:spPr>
          <a:xfrm>
            <a:off x="352427" y="114545"/>
            <a:ext cx="6619243" cy="566738"/>
          </a:xfrm>
        </p:spPr>
        <p:txBody>
          <a:bodyPr anchor="b">
            <a:normAutofit/>
          </a:bodyPr>
          <a:lstStyle>
            <a:lvl1pPr algn="l">
              <a:defRPr sz="1800" b="1">
                <a:solidFill>
                  <a:schemeClr val="accent2"/>
                </a:solidFill>
              </a:defRPr>
            </a:lvl1pPr>
          </a:lstStyle>
          <a:p>
            <a:r>
              <a:rPr lang="en-US"/>
              <a:t>Click to edit Master title style</a:t>
            </a:r>
            <a:endParaRPr lang="en-US" dirty="0"/>
          </a:p>
        </p:txBody>
      </p:sp>
      <p:sp>
        <p:nvSpPr>
          <p:cNvPr id="4" name="Text Placeholder 3"/>
          <p:cNvSpPr>
            <a:spLocks noGrp="1"/>
          </p:cNvSpPr>
          <p:nvPr>
            <p:ph type="body" sz="half" idx="2"/>
          </p:nvPr>
        </p:nvSpPr>
        <p:spPr bwMode="gray">
          <a:xfrm>
            <a:off x="352424" y="681289"/>
            <a:ext cx="6619242" cy="243179"/>
          </a:xfrm>
        </p:spPr>
        <p:txBody>
          <a:bodyPr>
            <a:normAutofit/>
          </a:bodyPr>
          <a:lstStyle>
            <a:lvl1pPr marL="0" indent="0">
              <a:buNone/>
              <a:defRPr sz="900" b="1">
                <a:solidFill>
                  <a:schemeClr val="accent1"/>
                </a:solidFill>
              </a:defRPr>
            </a:lvl1pPr>
            <a:lvl2pPr marL="342891" indent="0">
              <a:buNone/>
              <a:defRPr sz="900"/>
            </a:lvl2pPr>
            <a:lvl3pPr marL="685783" indent="0">
              <a:buNone/>
              <a:defRPr sz="751"/>
            </a:lvl3pPr>
            <a:lvl4pPr marL="1028674" indent="0">
              <a:buNone/>
              <a:defRPr sz="675"/>
            </a:lvl4pPr>
            <a:lvl5pPr marL="1371566" indent="0">
              <a:buNone/>
              <a:defRPr sz="675"/>
            </a:lvl5pPr>
            <a:lvl6pPr marL="1714457" indent="0">
              <a:buNone/>
              <a:defRPr sz="675"/>
            </a:lvl6pPr>
            <a:lvl7pPr marL="2057349" indent="0">
              <a:buNone/>
              <a:defRPr sz="675"/>
            </a:lvl7pPr>
            <a:lvl8pPr marL="2400240" indent="0">
              <a:buNone/>
              <a:defRPr sz="675"/>
            </a:lvl8pPr>
            <a:lvl9pPr marL="2743131" indent="0">
              <a:buNone/>
              <a:defRPr sz="675"/>
            </a:lvl9pPr>
          </a:lstStyle>
          <a:p>
            <a:pPr lvl="0"/>
            <a:r>
              <a:rPr lang="en-US"/>
              <a:t>Click to edit Master text styles</a:t>
            </a:r>
          </a:p>
        </p:txBody>
      </p:sp>
      <p:sp>
        <p:nvSpPr>
          <p:cNvPr id="19" name="Rectangle 18"/>
          <p:cNvSpPr/>
          <p:nvPr userDrawn="1"/>
        </p:nvSpPr>
        <p:spPr>
          <a:xfrm flipH="1" flipV="1">
            <a:off x="9144001" y="-2"/>
            <a:ext cx="580292" cy="22273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25A79737-1AC6-4FC1-BF5C-95663187D7B7}" type="datetime1">
              <a:rPr lang="en-US" smtClean="0">
                <a:solidFill>
                  <a:prstClr val="black">
                    <a:tint val="75000"/>
                  </a:prstClr>
                </a:solidFill>
              </a:rPr>
              <a:pPr/>
              <a:t>10/24/2023</a:t>
            </a:fld>
            <a:endParaRPr lang="en-US" dirty="0">
              <a:solidFill>
                <a:prstClr val="black">
                  <a:tint val="75000"/>
                </a:prstClr>
              </a:solidFill>
            </a:endParaRPr>
          </a:p>
        </p:txBody>
      </p:sp>
      <p:sp>
        <p:nvSpPr>
          <p:cNvPr id="8" name="Footer Placeholder 7"/>
          <p:cNvSpPr>
            <a:spLocks noGrp="1"/>
          </p:cNvSpPr>
          <p:nvPr>
            <p:ph type="ftr" sz="quarter" idx="11"/>
          </p:nvPr>
        </p:nvSpPr>
        <p:spPr>
          <a:xfrm>
            <a:off x="539265" y="6485131"/>
            <a:ext cx="5269546" cy="365125"/>
          </a:xfrm>
          <a:prstGeom prst="rect">
            <a:avLst/>
          </a:prstGeom>
        </p:spPr>
        <p:txBody>
          <a:bodyPr/>
          <a:lstStyle/>
          <a:p>
            <a:endParaRPr>
              <a:solidFill>
                <a:prstClr val="black">
                  <a:tint val="75000"/>
                </a:prstClr>
              </a:solidFill>
            </a:endParaRPr>
          </a:p>
        </p:txBody>
      </p:sp>
      <p:sp>
        <p:nvSpPr>
          <p:cNvPr id="9" name="Slide Number Placeholder 8"/>
          <p:cNvSpPr>
            <a:spLocks noGrp="1"/>
          </p:cNvSpPr>
          <p:nvPr>
            <p:ph type="sldNum" sz="quarter" idx="12"/>
          </p:nvPr>
        </p:nvSpPr>
        <p:spPr/>
        <p:txBody>
          <a:bodyPr/>
          <a:lstStyle/>
          <a:p>
            <a:fld id="{81B6AF4C-40A9-46FB-8368-0D79F272B758}" type="slidenum">
              <a:rPr/>
              <a:pPr/>
              <a:t>‹#›</a:t>
            </a:fld>
            <a:endParaRPr dirty="0"/>
          </a:p>
        </p:txBody>
      </p:sp>
    </p:spTree>
    <p:extLst>
      <p:ext uri="{BB962C8B-B14F-4D97-AF65-F5344CB8AC3E}">
        <p14:creationId xmlns:p14="http://schemas.microsoft.com/office/powerpoint/2010/main" val="8474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anoramic Picture w Caption &amp; R-Text">
    <p:spTree>
      <p:nvGrpSpPr>
        <p:cNvPr id="1" name=""/>
        <p:cNvGrpSpPr/>
        <p:nvPr/>
      </p:nvGrpSpPr>
      <p:grpSpPr>
        <a:xfrm>
          <a:off x="0" y="0"/>
          <a:ext cx="0" cy="0"/>
          <a:chOff x="0" y="0"/>
          <a:chExt cx="0" cy="0"/>
        </a:xfrm>
      </p:grpSpPr>
      <p:grpSp>
        <p:nvGrpSpPr>
          <p:cNvPr id="21" name="Group 20"/>
          <p:cNvGrpSpPr/>
          <p:nvPr userDrawn="1"/>
        </p:nvGrpSpPr>
        <p:grpSpPr>
          <a:xfrm>
            <a:off x="3" y="-2"/>
            <a:ext cx="9735127" cy="1785068"/>
            <a:chOff x="0" y="-2"/>
            <a:chExt cx="12965721" cy="2377442"/>
          </a:xfrm>
        </p:grpSpPr>
        <p:sp>
          <p:nvSpPr>
            <p:cNvPr id="22" name="Rectangle 21"/>
            <p:cNvSpPr/>
            <p:nvPr userDrawn="1"/>
          </p:nvSpPr>
          <p:spPr>
            <a:xfrm>
              <a:off x="0" y="-1"/>
              <a:ext cx="12192000" cy="13258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23" name="Group 22"/>
            <p:cNvGrpSpPr/>
            <p:nvPr userDrawn="1"/>
          </p:nvGrpSpPr>
          <p:grpSpPr>
            <a:xfrm>
              <a:off x="10521579" y="284308"/>
              <a:ext cx="2083443" cy="1562851"/>
              <a:chOff x="10521579" y="284308"/>
              <a:chExt cx="2083443" cy="1562851"/>
            </a:xfrm>
          </p:grpSpPr>
          <p:sp>
            <p:nvSpPr>
              <p:cNvPr id="26" name="Right Triangle 25"/>
              <p:cNvSpPr/>
              <p:nvPr userDrawn="1"/>
            </p:nvSpPr>
            <p:spPr>
              <a:xfrm rot="1072677" flipH="1">
                <a:off x="10521579" y="377174"/>
                <a:ext cx="2083443" cy="1469985"/>
              </a:xfrm>
              <a:prstGeom prst="rtTriangle">
                <a:avLst/>
              </a:prstGeom>
              <a:solidFill>
                <a:schemeClr val="accent1">
                  <a:alpha val="20000"/>
                </a:schemeClr>
              </a:solidFill>
              <a:ln>
                <a:noFill/>
              </a:ln>
            </p:spPr>
            <p:txBody>
              <a:bodyPr rtlCol="0" anchor="ctr"/>
              <a:lstStyle/>
              <a:p>
                <a:pPr algn="ctr"/>
                <a:endParaRPr lang="en-US" sz="1800" dirty="0">
                  <a:solidFill>
                    <a:prstClr val="black"/>
                  </a:solidFill>
                </a:endParaRPr>
              </a:p>
            </p:txBody>
          </p:sp>
          <p:sp>
            <p:nvSpPr>
              <p:cNvPr id="27" name="Right Triangle 26"/>
              <p:cNvSpPr/>
              <p:nvPr userDrawn="1"/>
            </p:nvSpPr>
            <p:spPr>
              <a:xfrm rot="1072677" flipH="1">
                <a:off x="10521579" y="284308"/>
                <a:ext cx="2083443" cy="1469985"/>
              </a:xfrm>
              <a:prstGeom prst="rtTriangle">
                <a:avLst/>
              </a:prstGeom>
              <a:solidFill>
                <a:schemeClr val="bg1">
                  <a:alpha val="28000"/>
                </a:schemeClr>
              </a:solidFill>
              <a:ln>
                <a:noFill/>
              </a:ln>
            </p:spPr>
            <p:txBody>
              <a:bodyPr rtlCol="0" anchor="ctr"/>
              <a:lstStyle/>
              <a:p>
                <a:pPr algn="ctr"/>
                <a:endParaRPr lang="en-US" sz="1800" dirty="0">
                  <a:solidFill>
                    <a:prstClr val="black"/>
                  </a:solidFill>
                </a:endParaRPr>
              </a:p>
            </p:txBody>
          </p:sp>
        </p:grpSp>
        <p:sp>
          <p:nvSpPr>
            <p:cNvPr id="24" name="Rectangle 23"/>
            <p:cNvSpPr/>
            <p:nvPr userDrawn="1"/>
          </p:nvSpPr>
          <p:spPr>
            <a:xfrm flipV="1">
              <a:off x="0" y="1325880"/>
              <a:ext cx="12192000" cy="10515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userDrawn="1"/>
          </p:nvSpPr>
          <p:spPr>
            <a:xfrm flipH="1" flipV="1">
              <a:off x="12191998" y="-2"/>
              <a:ext cx="773723" cy="22273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grpSp>
      <p:grpSp>
        <p:nvGrpSpPr>
          <p:cNvPr id="15" name="Group 14"/>
          <p:cNvGrpSpPr/>
          <p:nvPr userDrawn="1"/>
        </p:nvGrpSpPr>
        <p:grpSpPr>
          <a:xfrm>
            <a:off x="7891186" y="284315"/>
            <a:ext cx="1562582" cy="1562851"/>
            <a:chOff x="10521579" y="284308"/>
            <a:chExt cx="2083443" cy="1562851"/>
          </a:xfrm>
        </p:grpSpPr>
        <p:sp>
          <p:nvSpPr>
            <p:cNvPr id="16" name="Right Triangle 15"/>
            <p:cNvSpPr/>
            <p:nvPr userDrawn="1"/>
          </p:nvSpPr>
          <p:spPr>
            <a:xfrm rot="1072677" flipH="1">
              <a:off x="10521579" y="377174"/>
              <a:ext cx="2083443" cy="1469985"/>
            </a:xfrm>
            <a:prstGeom prst="rtTriangle">
              <a:avLst/>
            </a:prstGeom>
            <a:solidFill>
              <a:schemeClr val="accent1">
                <a:alpha val="20000"/>
              </a:schemeClr>
            </a:solidFill>
            <a:ln>
              <a:noFill/>
            </a:ln>
          </p:spPr>
          <p:txBody>
            <a:bodyPr rtlCol="0" anchor="ctr"/>
            <a:lstStyle/>
            <a:p>
              <a:pPr algn="ctr"/>
              <a:endParaRPr lang="en-US" sz="1351" dirty="0">
                <a:solidFill>
                  <a:prstClr val="black"/>
                </a:solidFill>
              </a:endParaRPr>
            </a:p>
          </p:txBody>
        </p:sp>
        <p:sp>
          <p:nvSpPr>
            <p:cNvPr id="17" name="Right Triangle 16"/>
            <p:cNvSpPr/>
            <p:nvPr userDrawn="1"/>
          </p:nvSpPr>
          <p:spPr>
            <a:xfrm rot="1072677" flipH="1">
              <a:off x="10521579" y="284308"/>
              <a:ext cx="2083443" cy="1469985"/>
            </a:xfrm>
            <a:prstGeom prst="rtTriangle">
              <a:avLst/>
            </a:prstGeom>
            <a:solidFill>
              <a:schemeClr val="bg2">
                <a:alpha val="28000"/>
              </a:schemeClr>
            </a:solidFill>
            <a:ln>
              <a:noFill/>
            </a:ln>
          </p:spPr>
          <p:txBody>
            <a:bodyPr rtlCol="0" anchor="ctr"/>
            <a:lstStyle/>
            <a:p>
              <a:pPr algn="ctr"/>
              <a:endParaRPr lang="en-US" sz="1351" dirty="0">
                <a:solidFill>
                  <a:prstClr val="black"/>
                </a:solidFill>
              </a:endParaRPr>
            </a:p>
          </p:txBody>
        </p:sp>
      </p:grpSp>
      <p:sp>
        <p:nvSpPr>
          <p:cNvPr id="18" name="Rectangle 17"/>
          <p:cNvSpPr/>
          <p:nvPr userDrawn="1"/>
        </p:nvSpPr>
        <p:spPr>
          <a:xfrm flipV="1">
            <a:off x="0" y="995515"/>
            <a:ext cx="9144000" cy="5862484"/>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p:cNvSpPr>
          <p:nvPr>
            <p:ph type="pic" idx="1"/>
          </p:nvPr>
        </p:nvSpPr>
        <p:spPr>
          <a:xfrm>
            <a:off x="-1" y="995517"/>
            <a:ext cx="9144000" cy="5862485"/>
          </a:xfrm>
          <a:prstGeom prst="rect">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891" indent="0">
              <a:buNone/>
              <a:defRPr sz="1200"/>
            </a:lvl2pPr>
            <a:lvl3pPr marL="685783" indent="0">
              <a:buNone/>
              <a:defRPr sz="1200"/>
            </a:lvl3pPr>
            <a:lvl4pPr marL="1028674" indent="0">
              <a:buNone/>
              <a:defRPr sz="1200"/>
            </a:lvl4pPr>
            <a:lvl5pPr marL="1371566" indent="0">
              <a:buNone/>
              <a:defRPr sz="1200"/>
            </a:lvl5pPr>
            <a:lvl6pPr marL="1714457" indent="0">
              <a:buNone/>
              <a:defRPr sz="1200"/>
            </a:lvl6pPr>
            <a:lvl7pPr marL="2057349" indent="0">
              <a:buNone/>
              <a:defRPr sz="1200"/>
            </a:lvl7pPr>
            <a:lvl8pPr marL="2400240" indent="0">
              <a:buNone/>
              <a:defRPr sz="1200"/>
            </a:lvl8pPr>
            <a:lvl9pPr marL="2743131" indent="0">
              <a:buNone/>
              <a:defRPr sz="1200"/>
            </a:lvl9pPr>
          </a:lstStyle>
          <a:p>
            <a:r>
              <a:rPr lang="en-US" dirty="0"/>
              <a:t>Click icon to add picture</a:t>
            </a:r>
          </a:p>
        </p:txBody>
      </p:sp>
      <p:sp>
        <p:nvSpPr>
          <p:cNvPr id="2" name="Title 1"/>
          <p:cNvSpPr>
            <a:spLocks noGrp="1"/>
          </p:cNvSpPr>
          <p:nvPr>
            <p:ph type="title"/>
          </p:nvPr>
        </p:nvSpPr>
        <p:spPr>
          <a:xfrm>
            <a:off x="352427" y="114545"/>
            <a:ext cx="6619243" cy="566738"/>
          </a:xfrm>
        </p:spPr>
        <p:txBody>
          <a:bodyPr anchor="b">
            <a:normAutofit/>
          </a:bodyPr>
          <a:lstStyle>
            <a:lvl1pPr algn="l">
              <a:defRPr sz="1800" b="1">
                <a:solidFill>
                  <a:schemeClr val="accent2"/>
                </a:solidFill>
              </a:defRPr>
            </a:lvl1pPr>
          </a:lstStyle>
          <a:p>
            <a:r>
              <a:rPr lang="en-US"/>
              <a:t>Click to edit Master title style</a:t>
            </a:r>
            <a:endParaRPr lang="en-US" dirty="0"/>
          </a:p>
        </p:txBody>
      </p:sp>
      <p:sp>
        <p:nvSpPr>
          <p:cNvPr id="4" name="Text Placeholder 3"/>
          <p:cNvSpPr>
            <a:spLocks noGrp="1"/>
          </p:cNvSpPr>
          <p:nvPr>
            <p:ph type="body" sz="half" idx="2"/>
          </p:nvPr>
        </p:nvSpPr>
        <p:spPr bwMode="gray">
          <a:xfrm>
            <a:off x="352427" y="681289"/>
            <a:ext cx="6619241" cy="243179"/>
          </a:xfrm>
        </p:spPr>
        <p:txBody>
          <a:bodyPr>
            <a:normAutofit/>
          </a:bodyPr>
          <a:lstStyle>
            <a:lvl1pPr marL="0" indent="0">
              <a:buNone/>
              <a:defRPr sz="900" b="1">
                <a:solidFill>
                  <a:schemeClr val="accent1"/>
                </a:solidFill>
              </a:defRPr>
            </a:lvl1pPr>
            <a:lvl2pPr marL="342891" indent="0">
              <a:buNone/>
              <a:defRPr sz="900"/>
            </a:lvl2pPr>
            <a:lvl3pPr marL="685783" indent="0">
              <a:buNone/>
              <a:defRPr sz="751"/>
            </a:lvl3pPr>
            <a:lvl4pPr marL="1028674" indent="0">
              <a:buNone/>
              <a:defRPr sz="675"/>
            </a:lvl4pPr>
            <a:lvl5pPr marL="1371566" indent="0">
              <a:buNone/>
              <a:defRPr sz="675"/>
            </a:lvl5pPr>
            <a:lvl6pPr marL="1714457" indent="0">
              <a:buNone/>
              <a:defRPr sz="675"/>
            </a:lvl6pPr>
            <a:lvl7pPr marL="2057349" indent="0">
              <a:buNone/>
              <a:defRPr sz="675"/>
            </a:lvl7pPr>
            <a:lvl8pPr marL="2400240" indent="0">
              <a:buNone/>
              <a:defRPr sz="675"/>
            </a:lvl8pPr>
            <a:lvl9pPr marL="2743131" indent="0">
              <a:buNone/>
              <a:defRPr sz="675"/>
            </a:lvl9pPr>
          </a:lstStyle>
          <a:p>
            <a:pPr lvl="0"/>
            <a:r>
              <a:rPr lang="en-US"/>
              <a:t>Click to edit Master text styles</a:t>
            </a:r>
          </a:p>
        </p:txBody>
      </p:sp>
      <p:sp>
        <p:nvSpPr>
          <p:cNvPr id="19" name="Rectangle 18"/>
          <p:cNvSpPr/>
          <p:nvPr userDrawn="1"/>
        </p:nvSpPr>
        <p:spPr>
          <a:xfrm flipH="1" flipV="1">
            <a:off x="9144001" y="-2"/>
            <a:ext cx="580292" cy="22273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Text Placeholder 7"/>
          <p:cNvSpPr>
            <a:spLocks noGrp="1"/>
          </p:cNvSpPr>
          <p:nvPr>
            <p:ph type="body" sz="quarter" idx="12"/>
          </p:nvPr>
        </p:nvSpPr>
        <p:spPr>
          <a:xfrm>
            <a:off x="4572004" y="997624"/>
            <a:ext cx="4571999" cy="5860377"/>
          </a:xfrm>
          <a:solidFill>
            <a:schemeClr val="tx1">
              <a:lumMod val="75000"/>
              <a:lumOff val="25000"/>
              <a:alpha val="88000"/>
            </a:schemeClr>
          </a:solidFill>
        </p:spPr>
        <p:txBody>
          <a:bodyPr lIns="182880" tIns="274320" bIns="274320"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3"/>
          </p:nvPr>
        </p:nvSpPr>
        <p:spPr/>
        <p:txBody>
          <a:bodyPr/>
          <a:lstStyle/>
          <a:p>
            <a:fld id="{25A79737-1AC6-4FC1-BF5C-95663187D7B7}" type="datetime1">
              <a:rPr lang="en-US" smtClean="0">
                <a:solidFill>
                  <a:prstClr val="black">
                    <a:tint val="75000"/>
                  </a:prstClr>
                </a:solidFill>
              </a:rPr>
              <a:pPr/>
              <a:t>10/24/2023</a:t>
            </a:fld>
            <a:endParaRPr lang="en-US" dirty="0">
              <a:solidFill>
                <a:prstClr val="black">
                  <a:tint val="75000"/>
                </a:prstClr>
              </a:solidFill>
            </a:endParaRPr>
          </a:p>
        </p:txBody>
      </p:sp>
      <p:sp>
        <p:nvSpPr>
          <p:cNvPr id="9" name="Footer Placeholder 8"/>
          <p:cNvSpPr>
            <a:spLocks noGrp="1"/>
          </p:cNvSpPr>
          <p:nvPr>
            <p:ph type="ftr" sz="quarter" idx="14"/>
          </p:nvPr>
        </p:nvSpPr>
        <p:spPr>
          <a:xfrm>
            <a:off x="539265" y="6485131"/>
            <a:ext cx="5269546" cy="365125"/>
          </a:xfrm>
          <a:prstGeom prst="rect">
            <a:avLst/>
          </a:prstGeom>
        </p:spPr>
        <p:txBody>
          <a:bodyPr/>
          <a:lstStyle/>
          <a:p>
            <a:endParaRPr>
              <a:solidFill>
                <a:prstClr val="black">
                  <a:tint val="75000"/>
                </a:prstClr>
              </a:solidFill>
            </a:endParaRPr>
          </a:p>
        </p:txBody>
      </p:sp>
      <p:sp>
        <p:nvSpPr>
          <p:cNvPr id="10" name="Slide Number Placeholder 9"/>
          <p:cNvSpPr>
            <a:spLocks noGrp="1"/>
          </p:cNvSpPr>
          <p:nvPr>
            <p:ph type="sldNum" sz="quarter" idx="15"/>
          </p:nvPr>
        </p:nvSpPr>
        <p:spPr/>
        <p:txBody>
          <a:bodyPr/>
          <a:lstStyle/>
          <a:p>
            <a:fld id="{81B6AF4C-40A9-46FB-8368-0D79F272B758}" type="slidenum">
              <a:rPr/>
              <a:pPr/>
              <a:t>‹#›</a:t>
            </a:fld>
            <a:endParaRPr dirty="0"/>
          </a:p>
        </p:txBody>
      </p:sp>
    </p:spTree>
    <p:extLst>
      <p:ext uri="{BB962C8B-B14F-4D97-AF65-F5344CB8AC3E}">
        <p14:creationId xmlns:p14="http://schemas.microsoft.com/office/powerpoint/2010/main" val="3292556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Panoramic Picture w Caption &amp; L-Text">
    <p:spTree>
      <p:nvGrpSpPr>
        <p:cNvPr id="1" name=""/>
        <p:cNvGrpSpPr/>
        <p:nvPr/>
      </p:nvGrpSpPr>
      <p:grpSpPr>
        <a:xfrm>
          <a:off x="0" y="0"/>
          <a:ext cx="0" cy="0"/>
          <a:chOff x="0" y="0"/>
          <a:chExt cx="0" cy="0"/>
        </a:xfrm>
      </p:grpSpPr>
      <p:grpSp>
        <p:nvGrpSpPr>
          <p:cNvPr id="21" name="Group 20"/>
          <p:cNvGrpSpPr/>
          <p:nvPr userDrawn="1"/>
        </p:nvGrpSpPr>
        <p:grpSpPr>
          <a:xfrm>
            <a:off x="3" y="-2"/>
            <a:ext cx="9735127" cy="1785068"/>
            <a:chOff x="0" y="-2"/>
            <a:chExt cx="12965721" cy="2377442"/>
          </a:xfrm>
        </p:grpSpPr>
        <p:sp>
          <p:nvSpPr>
            <p:cNvPr id="22" name="Rectangle 21"/>
            <p:cNvSpPr/>
            <p:nvPr userDrawn="1"/>
          </p:nvSpPr>
          <p:spPr>
            <a:xfrm>
              <a:off x="0" y="-1"/>
              <a:ext cx="12192000" cy="13258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23" name="Group 22"/>
            <p:cNvGrpSpPr/>
            <p:nvPr userDrawn="1"/>
          </p:nvGrpSpPr>
          <p:grpSpPr>
            <a:xfrm>
              <a:off x="10521579" y="284308"/>
              <a:ext cx="2083443" cy="1562851"/>
              <a:chOff x="10521579" y="284308"/>
              <a:chExt cx="2083443" cy="1562851"/>
            </a:xfrm>
          </p:grpSpPr>
          <p:sp>
            <p:nvSpPr>
              <p:cNvPr id="26" name="Right Triangle 25"/>
              <p:cNvSpPr/>
              <p:nvPr userDrawn="1"/>
            </p:nvSpPr>
            <p:spPr>
              <a:xfrm rot="1072677" flipH="1">
                <a:off x="10521579" y="377174"/>
                <a:ext cx="2083443" cy="1469985"/>
              </a:xfrm>
              <a:prstGeom prst="rtTriangle">
                <a:avLst/>
              </a:prstGeom>
              <a:solidFill>
                <a:schemeClr val="accent1">
                  <a:alpha val="20000"/>
                </a:schemeClr>
              </a:solidFill>
              <a:ln>
                <a:noFill/>
              </a:ln>
            </p:spPr>
            <p:txBody>
              <a:bodyPr rtlCol="0" anchor="ctr"/>
              <a:lstStyle/>
              <a:p>
                <a:pPr algn="ctr"/>
                <a:endParaRPr lang="en-US" sz="1800" dirty="0">
                  <a:solidFill>
                    <a:prstClr val="black"/>
                  </a:solidFill>
                </a:endParaRPr>
              </a:p>
            </p:txBody>
          </p:sp>
          <p:sp>
            <p:nvSpPr>
              <p:cNvPr id="27" name="Right Triangle 26"/>
              <p:cNvSpPr/>
              <p:nvPr userDrawn="1"/>
            </p:nvSpPr>
            <p:spPr>
              <a:xfrm rot="1072677" flipH="1">
                <a:off x="10521579" y="284308"/>
                <a:ext cx="2083443" cy="1469985"/>
              </a:xfrm>
              <a:prstGeom prst="rtTriangle">
                <a:avLst/>
              </a:prstGeom>
              <a:solidFill>
                <a:schemeClr val="bg1">
                  <a:alpha val="28000"/>
                </a:schemeClr>
              </a:solidFill>
              <a:ln>
                <a:noFill/>
              </a:ln>
            </p:spPr>
            <p:txBody>
              <a:bodyPr rtlCol="0" anchor="ctr"/>
              <a:lstStyle/>
              <a:p>
                <a:pPr algn="ctr"/>
                <a:endParaRPr lang="en-US" sz="1800" dirty="0">
                  <a:solidFill>
                    <a:prstClr val="black"/>
                  </a:solidFill>
                </a:endParaRPr>
              </a:p>
            </p:txBody>
          </p:sp>
        </p:grpSp>
        <p:sp>
          <p:nvSpPr>
            <p:cNvPr id="24" name="Rectangle 23"/>
            <p:cNvSpPr/>
            <p:nvPr userDrawn="1"/>
          </p:nvSpPr>
          <p:spPr>
            <a:xfrm flipV="1">
              <a:off x="0" y="1325880"/>
              <a:ext cx="12192000" cy="10515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userDrawn="1"/>
          </p:nvSpPr>
          <p:spPr>
            <a:xfrm flipH="1" flipV="1">
              <a:off x="12191998" y="-2"/>
              <a:ext cx="773723" cy="22273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grpSp>
      <p:grpSp>
        <p:nvGrpSpPr>
          <p:cNvPr id="15" name="Group 14"/>
          <p:cNvGrpSpPr/>
          <p:nvPr userDrawn="1"/>
        </p:nvGrpSpPr>
        <p:grpSpPr>
          <a:xfrm>
            <a:off x="7891186" y="284315"/>
            <a:ext cx="1562582" cy="1562851"/>
            <a:chOff x="10521579" y="284308"/>
            <a:chExt cx="2083443" cy="1562851"/>
          </a:xfrm>
        </p:grpSpPr>
        <p:sp>
          <p:nvSpPr>
            <p:cNvPr id="16" name="Right Triangle 15"/>
            <p:cNvSpPr/>
            <p:nvPr userDrawn="1"/>
          </p:nvSpPr>
          <p:spPr>
            <a:xfrm rot="1072677" flipH="1">
              <a:off x="10521579" y="377174"/>
              <a:ext cx="2083443" cy="1469985"/>
            </a:xfrm>
            <a:prstGeom prst="rtTriangle">
              <a:avLst/>
            </a:prstGeom>
            <a:solidFill>
              <a:schemeClr val="accent1">
                <a:alpha val="20000"/>
              </a:schemeClr>
            </a:solidFill>
            <a:ln>
              <a:noFill/>
            </a:ln>
          </p:spPr>
          <p:txBody>
            <a:bodyPr rtlCol="0" anchor="ctr"/>
            <a:lstStyle/>
            <a:p>
              <a:pPr algn="ctr"/>
              <a:endParaRPr lang="en-US" sz="1351" dirty="0">
                <a:solidFill>
                  <a:prstClr val="black"/>
                </a:solidFill>
              </a:endParaRPr>
            </a:p>
          </p:txBody>
        </p:sp>
        <p:sp>
          <p:nvSpPr>
            <p:cNvPr id="17" name="Right Triangle 16"/>
            <p:cNvSpPr/>
            <p:nvPr userDrawn="1"/>
          </p:nvSpPr>
          <p:spPr>
            <a:xfrm rot="1072677" flipH="1">
              <a:off x="10521579" y="284308"/>
              <a:ext cx="2083443" cy="1469985"/>
            </a:xfrm>
            <a:prstGeom prst="rtTriangle">
              <a:avLst/>
            </a:prstGeom>
            <a:solidFill>
              <a:schemeClr val="bg2">
                <a:alpha val="28000"/>
              </a:schemeClr>
            </a:solidFill>
            <a:ln>
              <a:noFill/>
            </a:ln>
          </p:spPr>
          <p:txBody>
            <a:bodyPr rtlCol="0" anchor="ctr"/>
            <a:lstStyle/>
            <a:p>
              <a:pPr algn="ctr"/>
              <a:endParaRPr lang="en-US" sz="1351" dirty="0">
                <a:solidFill>
                  <a:prstClr val="black"/>
                </a:solidFill>
              </a:endParaRPr>
            </a:p>
          </p:txBody>
        </p:sp>
      </p:grpSp>
      <p:sp>
        <p:nvSpPr>
          <p:cNvPr id="18" name="Rectangle 17"/>
          <p:cNvSpPr/>
          <p:nvPr userDrawn="1"/>
        </p:nvSpPr>
        <p:spPr>
          <a:xfrm flipV="1">
            <a:off x="4583431" y="995516"/>
            <a:ext cx="4560570" cy="5862484"/>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p:cNvSpPr>
          <p:nvPr>
            <p:ph type="pic" idx="1"/>
          </p:nvPr>
        </p:nvSpPr>
        <p:spPr>
          <a:xfrm>
            <a:off x="-1" y="995517"/>
            <a:ext cx="9144002" cy="5862485"/>
          </a:xfrm>
          <a:prstGeom prst="rect">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891" indent="0">
              <a:buNone/>
              <a:defRPr sz="1200"/>
            </a:lvl2pPr>
            <a:lvl3pPr marL="685783" indent="0">
              <a:buNone/>
              <a:defRPr sz="1200"/>
            </a:lvl3pPr>
            <a:lvl4pPr marL="1028674" indent="0">
              <a:buNone/>
              <a:defRPr sz="1200"/>
            </a:lvl4pPr>
            <a:lvl5pPr marL="1371566" indent="0">
              <a:buNone/>
              <a:defRPr sz="1200"/>
            </a:lvl5pPr>
            <a:lvl6pPr marL="1714457" indent="0">
              <a:buNone/>
              <a:defRPr sz="1200"/>
            </a:lvl6pPr>
            <a:lvl7pPr marL="2057349" indent="0">
              <a:buNone/>
              <a:defRPr sz="1200"/>
            </a:lvl7pPr>
            <a:lvl8pPr marL="2400240" indent="0">
              <a:buNone/>
              <a:defRPr sz="1200"/>
            </a:lvl8pPr>
            <a:lvl9pPr marL="2743131" indent="0">
              <a:buNone/>
              <a:defRPr sz="1200"/>
            </a:lvl9pPr>
          </a:lstStyle>
          <a:p>
            <a:r>
              <a:rPr lang="en-US" dirty="0"/>
              <a:t>Click icon to add picture</a:t>
            </a:r>
          </a:p>
        </p:txBody>
      </p:sp>
      <p:sp>
        <p:nvSpPr>
          <p:cNvPr id="2" name="Title 1"/>
          <p:cNvSpPr>
            <a:spLocks noGrp="1"/>
          </p:cNvSpPr>
          <p:nvPr>
            <p:ph type="title"/>
          </p:nvPr>
        </p:nvSpPr>
        <p:spPr>
          <a:xfrm>
            <a:off x="352427" y="114545"/>
            <a:ext cx="6619243" cy="566738"/>
          </a:xfrm>
        </p:spPr>
        <p:txBody>
          <a:bodyPr anchor="b">
            <a:normAutofit/>
          </a:bodyPr>
          <a:lstStyle>
            <a:lvl1pPr algn="l">
              <a:defRPr sz="1800" b="1">
                <a:solidFill>
                  <a:schemeClr val="accent2"/>
                </a:solidFill>
              </a:defRPr>
            </a:lvl1pPr>
          </a:lstStyle>
          <a:p>
            <a:r>
              <a:rPr lang="en-US"/>
              <a:t>Click to edit Master title style</a:t>
            </a:r>
            <a:endParaRPr lang="en-US" dirty="0"/>
          </a:p>
        </p:txBody>
      </p:sp>
      <p:sp>
        <p:nvSpPr>
          <p:cNvPr id="4" name="Text Placeholder 3"/>
          <p:cNvSpPr>
            <a:spLocks noGrp="1"/>
          </p:cNvSpPr>
          <p:nvPr>
            <p:ph type="body" sz="half" idx="2"/>
          </p:nvPr>
        </p:nvSpPr>
        <p:spPr bwMode="gray">
          <a:xfrm>
            <a:off x="352427" y="681289"/>
            <a:ext cx="6619241" cy="243179"/>
          </a:xfrm>
        </p:spPr>
        <p:txBody>
          <a:bodyPr>
            <a:normAutofit/>
          </a:bodyPr>
          <a:lstStyle>
            <a:lvl1pPr marL="0" indent="0">
              <a:buNone/>
              <a:defRPr sz="900" b="1">
                <a:solidFill>
                  <a:schemeClr val="accent1"/>
                </a:solidFill>
              </a:defRPr>
            </a:lvl1pPr>
            <a:lvl2pPr marL="342891" indent="0">
              <a:buNone/>
              <a:defRPr sz="900"/>
            </a:lvl2pPr>
            <a:lvl3pPr marL="685783" indent="0">
              <a:buNone/>
              <a:defRPr sz="751"/>
            </a:lvl3pPr>
            <a:lvl4pPr marL="1028674" indent="0">
              <a:buNone/>
              <a:defRPr sz="675"/>
            </a:lvl4pPr>
            <a:lvl5pPr marL="1371566" indent="0">
              <a:buNone/>
              <a:defRPr sz="675"/>
            </a:lvl5pPr>
            <a:lvl6pPr marL="1714457" indent="0">
              <a:buNone/>
              <a:defRPr sz="675"/>
            </a:lvl6pPr>
            <a:lvl7pPr marL="2057349" indent="0">
              <a:buNone/>
              <a:defRPr sz="675"/>
            </a:lvl7pPr>
            <a:lvl8pPr marL="2400240" indent="0">
              <a:buNone/>
              <a:defRPr sz="675"/>
            </a:lvl8pPr>
            <a:lvl9pPr marL="2743131" indent="0">
              <a:buNone/>
              <a:defRPr sz="675"/>
            </a:lvl9pPr>
          </a:lstStyle>
          <a:p>
            <a:pPr lvl="0"/>
            <a:r>
              <a:rPr lang="en-US"/>
              <a:t>Click to edit Master text styles</a:t>
            </a:r>
          </a:p>
        </p:txBody>
      </p:sp>
      <p:sp>
        <p:nvSpPr>
          <p:cNvPr id="8" name="Text Placeholder 7"/>
          <p:cNvSpPr>
            <a:spLocks noGrp="1"/>
          </p:cNvSpPr>
          <p:nvPr>
            <p:ph type="body" sz="quarter" idx="12"/>
          </p:nvPr>
        </p:nvSpPr>
        <p:spPr>
          <a:xfrm>
            <a:off x="3" y="997623"/>
            <a:ext cx="4583431" cy="5862485"/>
          </a:xfrm>
          <a:solidFill>
            <a:schemeClr val="tx1">
              <a:lumMod val="75000"/>
              <a:lumOff val="25000"/>
              <a:alpha val="88000"/>
            </a:schemeClr>
          </a:solidFill>
        </p:spPr>
        <p:txBody>
          <a:bodyPr lIns="182880" tIns="274320" bIns="274320"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3"/>
          </p:nvPr>
        </p:nvSpPr>
        <p:spPr/>
        <p:txBody>
          <a:bodyPr/>
          <a:lstStyle/>
          <a:p>
            <a:fld id="{25A79737-1AC6-4FC1-BF5C-95663187D7B7}" type="datetime1">
              <a:rPr lang="en-US" smtClean="0">
                <a:solidFill>
                  <a:prstClr val="black">
                    <a:tint val="75000"/>
                  </a:prstClr>
                </a:solidFill>
              </a:rPr>
              <a:pPr/>
              <a:t>10/24/2023</a:t>
            </a:fld>
            <a:endParaRPr lang="en-US" dirty="0">
              <a:solidFill>
                <a:prstClr val="black">
                  <a:tint val="75000"/>
                </a:prstClr>
              </a:solidFill>
            </a:endParaRPr>
          </a:p>
        </p:txBody>
      </p:sp>
      <p:sp>
        <p:nvSpPr>
          <p:cNvPr id="9" name="Footer Placeholder 8"/>
          <p:cNvSpPr>
            <a:spLocks noGrp="1"/>
          </p:cNvSpPr>
          <p:nvPr>
            <p:ph type="ftr" sz="quarter" idx="14"/>
          </p:nvPr>
        </p:nvSpPr>
        <p:spPr>
          <a:xfrm>
            <a:off x="539265" y="6485131"/>
            <a:ext cx="5269546" cy="365125"/>
          </a:xfrm>
          <a:prstGeom prst="rect">
            <a:avLst/>
          </a:prstGeom>
        </p:spPr>
        <p:txBody>
          <a:bodyPr/>
          <a:lstStyle/>
          <a:p>
            <a:endParaRPr>
              <a:solidFill>
                <a:prstClr val="black">
                  <a:tint val="75000"/>
                </a:prstClr>
              </a:solidFill>
            </a:endParaRPr>
          </a:p>
        </p:txBody>
      </p:sp>
      <p:sp>
        <p:nvSpPr>
          <p:cNvPr id="10" name="Slide Number Placeholder 9"/>
          <p:cNvSpPr>
            <a:spLocks noGrp="1"/>
          </p:cNvSpPr>
          <p:nvPr>
            <p:ph type="sldNum" sz="quarter" idx="15"/>
          </p:nvPr>
        </p:nvSpPr>
        <p:spPr/>
        <p:txBody>
          <a:bodyPr/>
          <a:lstStyle/>
          <a:p>
            <a:fld id="{81B6AF4C-40A9-46FB-8368-0D79F272B758}" type="slidenum">
              <a:rPr/>
              <a:pPr/>
              <a:t>‹#›</a:t>
            </a:fld>
            <a:endParaRPr dirty="0"/>
          </a:p>
        </p:txBody>
      </p:sp>
    </p:spTree>
    <p:extLst>
      <p:ext uri="{BB962C8B-B14F-4D97-AF65-F5344CB8AC3E}">
        <p14:creationId xmlns:p14="http://schemas.microsoft.com/office/powerpoint/2010/main" val="25140690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 Column">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469899" y="170366"/>
            <a:ext cx="7515862"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866216" y="1780540"/>
            <a:ext cx="2346876" cy="576262"/>
          </a:xfrm>
        </p:spPr>
        <p:txBody>
          <a:bodyPr anchor="b">
            <a:noAutofit/>
          </a:bodyPr>
          <a:lstStyle>
            <a:lvl1pPr marL="0" indent="0">
              <a:buNone/>
              <a:defRPr sz="1800" b="0">
                <a:solidFill>
                  <a:schemeClr val="accent1"/>
                </a:solidFill>
              </a:defRPr>
            </a:lvl1pPr>
            <a:lvl2pPr marL="342891" indent="0">
              <a:buNone/>
              <a:defRPr sz="1500" b="1"/>
            </a:lvl2pPr>
            <a:lvl3pPr marL="685783" indent="0">
              <a:buNone/>
              <a:defRPr sz="1351" b="1"/>
            </a:lvl3pPr>
            <a:lvl4pPr marL="1028674" indent="0">
              <a:buNone/>
              <a:defRPr sz="1200" b="1"/>
            </a:lvl4pPr>
            <a:lvl5pPr marL="1371566" indent="0">
              <a:buNone/>
              <a:defRPr sz="1200" b="1"/>
            </a:lvl5pPr>
            <a:lvl6pPr marL="1714457" indent="0">
              <a:buNone/>
              <a:defRPr sz="1200" b="1"/>
            </a:lvl6pPr>
            <a:lvl7pPr marL="2057349" indent="0">
              <a:buNone/>
              <a:defRPr sz="1200" b="1"/>
            </a:lvl7pPr>
            <a:lvl8pPr marL="2400240" indent="0">
              <a:buNone/>
              <a:defRPr sz="1200" b="1"/>
            </a:lvl8pPr>
            <a:lvl9pPr marL="2743131" indent="0">
              <a:buNone/>
              <a:defRPr sz="1200" b="1"/>
            </a:lvl9pPr>
          </a:lstStyle>
          <a:p>
            <a:pPr lvl="0"/>
            <a:r>
              <a:rPr lang="en-US"/>
              <a:t>Click to edit Master text styles</a:t>
            </a:r>
          </a:p>
        </p:txBody>
      </p:sp>
      <p:sp>
        <p:nvSpPr>
          <p:cNvPr id="16" name="Text Placeholder 3"/>
          <p:cNvSpPr>
            <a:spLocks noGrp="1"/>
          </p:cNvSpPr>
          <p:nvPr>
            <p:ph type="body" sz="half" idx="15"/>
          </p:nvPr>
        </p:nvSpPr>
        <p:spPr>
          <a:xfrm>
            <a:off x="866216" y="2364300"/>
            <a:ext cx="2346876" cy="3213540"/>
          </a:xfrm>
        </p:spPr>
        <p:txBody>
          <a:bodyPr anchor="t">
            <a:normAutofit/>
          </a:bodyPr>
          <a:lstStyle>
            <a:lvl1pPr marL="0" indent="0">
              <a:buNone/>
              <a:defRPr sz="1051"/>
            </a:lvl1pPr>
            <a:lvl2pPr marL="342891" indent="0">
              <a:buNone/>
              <a:defRPr sz="900"/>
            </a:lvl2pPr>
            <a:lvl3pPr marL="685783" indent="0">
              <a:buNone/>
              <a:defRPr sz="751"/>
            </a:lvl3pPr>
            <a:lvl4pPr marL="1028674" indent="0">
              <a:buNone/>
              <a:defRPr sz="675"/>
            </a:lvl4pPr>
            <a:lvl5pPr marL="1371566" indent="0">
              <a:buNone/>
              <a:defRPr sz="675"/>
            </a:lvl5pPr>
            <a:lvl6pPr marL="1714457" indent="0">
              <a:buNone/>
              <a:defRPr sz="675"/>
            </a:lvl6pPr>
            <a:lvl7pPr marL="2057349" indent="0">
              <a:buNone/>
              <a:defRPr sz="675"/>
            </a:lvl7pPr>
            <a:lvl8pPr marL="2400240" indent="0">
              <a:buNone/>
              <a:defRPr sz="675"/>
            </a:lvl8pPr>
            <a:lvl9pPr marL="2743131" indent="0">
              <a:buNone/>
              <a:defRPr sz="675"/>
            </a:lvl9pPr>
          </a:lstStyle>
          <a:p>
            <a:pPr lvl="0"/>
            <a:r>
              <a:rPr lang="en-US"/>
              <a:t>Click to edit Master text styles</a:t>
            </a:r>
          </a:p>
        </p:txBody>
      </p:sp>
      <p:sp>
        <p:nvSpPr>
          <p:cNvPr id="5" name="Text Placeholder 4"/>
          <p:cNvSpPr>
            <a:spLocks noGrp="1"/>
          </p:cNvSpPr>
          <p:nvPr>
            <p:ph type="body" sz="quarter" idx="3"/>
          </p:nvPr>
        </p:nvSpPr>
        <p:spPr>
          <a:xfrm>
            <a:off x="3389732" y="1780540"/>
            <a:ext cx="2359035" cy="576262"/>
          </a:xfrm>
        </p:spPr>
        <p:txBody>
          <a:bodyPr anchor="b">
            <a:noAutofit/>
          </a:bodyPr>
          <a:lstStyle>
            <a:lvl1pPr marL="0" indent="0">
              <a:buNone/>
              <a:defRPr sz="1800" b="0">
                <a:solidFill>
                  <a:schemeClr val="accent1"/>
                </a:solidFill>
              </a:defRPr>
            </a:lvl1pPr>
            <a:lvl2pPr marL="342891" indent="0">
              <a:buNone/>
              <a:defRPr sz="1500" b="1"/>
            </a:lvl2pPr>
            <a:lvl3pPr marL="685783" indent="0">
              <a:buNone/>
              <a:defRPr sz="1351" b="1"/>
            </a:lvl3pPr>
            <a:lvl4pPr marL="1028674" indent="0">
              <a:buNone/>
              <a:defRPr sz="1200" b="1"/>
            </a:lvl4pPr>
            <a:lvl5pPr marL="1371566" indent="0">
              <a:buNone/>
              <a:defRPr sz="1200" b="1"/>
            </a:lvl5pPr>
            <a:lvl6pPr marL="1714457" indent="0">
              <a:buNone/>
              <a:defRPr sz="1200" b="1"/>
            </a:lvl6pPr>
            <a:lvl7pPr marL="2057349" indent="0">
              <a:buNone/>
              <a:defRPr sz="1200" b="1"/>
            </a:lvl7pPr>
            <a:lvl8pPr marL="2400240" indent="0">
              <a:buNone/>
              <a:defRPr sz="1200" b="1"/>
            </a:lvl8pPr>
            <a:lvl9pPr marL="2743131" indent="0">
              <a:buNone/>
              <a:defRPr sz="1200" b="1"/>
            </a:lvl9pPr>
          </a:lstStyle>
          <a:p>
            <a:pPr lvl="0"/>
            <a:r>
              <a:rPr lang="en-US"/>
              <a:t>Click to edit Master text styles</a:t>
            </a:r>
          </a:p>
        </p:txBody>
      </p:sp>
      <p:sp>
        <p:nvSpPr>
          <p:cNvPr id="19" name="Text Placeholder 3"/>
          <p:cNvSpPr>
            <a:spLocks noGrp="1"/>
          </p:cNvSpPr>
          <p:nvPr>
            <p:ph type="body" sz="half" idx="16"/>
          </p:nvPr>
        </p:nvSpPr>
        <p:spPr>
          <a:xfrm>
            <a:off x="3389732" y="2364307"/>
            <a:ext cx="2359035" cy="3213539"/>
          </a:xfrm>
        </p:spPr>
        <p:txBody>
          <a:bodyPr anchor="t">
            <a:normAutofit/>
          </a:bodyPr>
          <a:lstStyle>
            <a:lvl1pPr marL="0" indent="0">
              <a:buNone/>
              <a:defRPr sz="1051"/>
            </a:lvl1pPr>
            <a:lvl2pPr marL="342891" indent="0">
              <a:buNone/>
              <a:defRPr sz="900"/>
            </a:lvl2pPr>
            <a:lvl3pPr marL="685783" indent="0">
              <a:buNone/>
              <a:defRPr sz="751"/>
            </a:lvl3pPr>
            <a:lvl4pPr marL="1028674" indent="0">
              <a:buNone/>
              <a:defRPr sz="675"/>
            </a:lvl4pPr>
            <a:lvl5pPr marL="1371566" indent="0">
              <a:buNone/>
              <a:defRPr sz="675"/>
            </a:lvl5pPr>
            <a:lvl6pPr marL="1714457" indent="0">
              <a:buNone/>
              <a:defRPr sz="675"/>
            </a:lvl6pPr>
            <a:lvl7pPr marL="2057349" indent="0">
              <a:buNone/>
              <a:defRPr sz="675"/>
            </a:lvl7pPr>
            <a:lvl8pPr marL="2400240" indent="0">
              <a:buNone/>
              <a:defRPr sz="675"/>
            </a:lvl8pPr>
            <a:lvl9pPr marL="2743131" indent="0">
              <a:buNone/>
              <a:defRPr sz="675"/>
            </a:lvl9pPr>
          </a:lstStyle>
          <a:p>
            <a:pPr lvl="0"/>
            <a:r>
              <a:rPr lang="en-US"/>
              <a:t>Click to edit Master text styles</a:t>
            </a:r>
          </a:p>
        </p:txBody>
      </p:sp>
      <p:sp>
        <p:nvSpPr>
          <p:cNvPr id="14" name="Text Placeholder 4"/>
          <p:cNvSpPr>
            <a:spLocks noGrp="1"/>
          </p:cNvSpPr>
          <p:nvPr>
            <p:ph type="body" sz="quarter" idx="13"/>
          </p:nvPr>
        </p:nvSpPr>
        <p:spPr>
          <a:xfrm>
            <a:off x="5907318" y="1780541"/>
            <a:ext cx="2368086" cy="576261"/>
          </a:xfrm>
        </p:spPr>
        <p:txBody>
          <a:bodyPr anchor="b">
            <a:noAutofit/>
          </a:bodyPr>
          <a:lstStyle>
            <a:lvl1pPr marL="0" indent="0">
              <a:buNone/>
              <a:defRPr sz="1800" b="0">
                <a:solidFill>
                  <a:schemeClr val="accent1"/>
                </a:solidFill>
              </a:defRPr>
            </a:lvl1pPr>
            <a:lvl2pPr marL="342891" indent="0">
              <a:buNone/>
              <a:defRPr sz="1500" b="1"/>
            </a:lvl2pPr>
            <a:lvl3pPr marL="685783" indent="0">
              <a:buNone/>
              <a:defRPr sz="1351" b="1"/>
            </a:lvl3pPr>
            <a:lvl4pPr marL="1028674" indent="0">
              <a:buNone/>
              <a:defRPr sz="1200" b="1"/>
            </a:lvl4pPr>
            <a:lvl5pPr marL="1371566" indent="0">
              <a:buNone/>
              <a:defRPr sz="1200" b="1"/>
            </a:lvl5pPr>
            <a:lvl6pPr marL="1714457" indent="0">
              <a:buNone/>
              <a:defRPr sz="1200" b="1"/>
            </a:lvl6pPr>
            <a:lvl7pPr marL="2057349" indent="0">
              <a:buNone/>
              <a:defRPr sz="1200" b="1"/>
            </a:lvl7pPr>
            <a:lvl8pPr marL="2400240" indent="0">
              <a:buNone/>
              <a:defRPr sz="1200" b="1"/>
            </a:lvl8pPr>
            <a:lvl9pPr marL="2743131" indent="0">
              <a:buNone/>
              <a:defRPr sz="1200" b="1"/>
            </a:lvl9pPr>
          </a:lstStyle>
          <a:p>
            <a:pPr lvl="0"/>
            <a:r>
              <a:rPr lang="en-US"/>
              <a:t>Click to edit Master text styles</a:t>
            </a:r>
          </a:p>
        </p:txBody>
      </p:sp>
      <p:sp>
        <p:nvSpPr>
          <p:cNvPr id="20" name="Text Placeholder 3"/>
          <p:cNvSpPr>
            <a:spLocks noGrp="1"/>
          </p:cNvSpPr>
          <p:nvPr>
            <p:ph type="body" sz="half" idx="17"/>
          </p:nvPr>
        </p:nvSpPr>
        <p:spPr>
          <a:xfrm>
            <a:off x="5904633" y="2364300"/>
            <a:ext cx="2370772" cy="3213538"/>
          </a:xfrm>
        </p:spPr>
        <p:txBody>
          <a:bodyPr anchor="t">
            <a:normAutofit/>
          </a:bodyPr>
          <a:lstStyle>
            <a:lvl1pPr marL="0" indent="0">
              <a:buNone/>
              <a:defRPr sz="1051"/>
            </a:lvl1pPr>
            <a:lvl2pPr marL="342891" indent="0">
              <a:buNone/>
              <a:defRPr sz="900"/>
            </a:lvl2pPr>
            <a:lvl3pPr marL="685783" indent="0">
              <a:buNone/>
              <a:defRPr sz="751"/>
            </a:lvl3pPr>
            <a:lvl4pPr marL="1028674" indent="0">
              <a:buNone/>
              <a:defRPr sz="675"/>
            </a:lvl4pPr>
            <a:lvl5pPr marL="1371566" indent="0">
              <a:buNone/>
              <a:defRPr sz="675"/>
            </a:lvl5pPr>
            <a:lvl6pPr marL="1714457" indent="0">
              <a:buNone/>
              <a:defRPr sz="675"/>
            </a:lvl6pPr>
            <a:lvl7pPr marL="2057349" indent="0">
              <a:buNone/>
              <a:defRPr sz="675"/>
            </a:lvl7pPr>
            <a:lvl8pPr marL="2400240" indent="0">
              <a:buNone/>
              <a:defRPr sz="675"/>
            </a:lvl8pPr>
            <a:lvl9pPr marL="2743131" indent="0">
              <a:buNone/>
              <a:defRPr sz="675"/>
            </a:lvl9pPr>
          </a:lstStyle>
          <a:p>
            <a:pPr lvl="0"/>
            <a:r>
              <a:rPr lang="en-US"/>
              <a:t>Click to edit Master text styles</a:t>
            </a:r>
          </a:p>
        </p:txBody>
      </p:sp>
      <p:grpSp>
        <p:nvGrpSpPr>
          <p:cNvPr id="2" name="Group 1"/>
          <p:cNvGrpSpPr/>
          <p:nvPr userDrawn="1"/>
        </p:nvGrpSpPr>
        <p:grpSpPr>
          <a:xfrm>
            <a:off x="3302981" y="2452073"/>
            <a:ext cx="2526323" cy="3492499"/>
            <a:chOff x="4403971" y="2452066"/>
            <a:chExt cx="3368430" cy="3492499"/>
          </a:xfrm>
        </p:grpSpPr>
        <p:cxnSp>
          <p:nvCxnSpPr>
            <p:cNvPr id="22" name="Straight Connector 21"/>
            <p:cNvCxnSpPr/>
            <p:nvPr/>
          </p:nvCxnSpPr>
          <p:spPr>
            <a:xfrm>
              <a:off x="4403971" y="2452066"/>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452066"/>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grpSp>
      <p:sp>
        <p:nvSpPr>
          <p:cNvPr id="4" name="Date Placeholder 3"/>
          <p:cNvSpPr>
            <a:spLocks noGrp="1"/>
          </p:cNvSpPr>
          <p:nvPr>
            <p:ph type="dt" sz="half" idx="18"/>
          </p:nvPr>
        </p:nvSpPr>
        <p:spPr/>
        <p:txBody>
          <a:bodyPr/>
          <a:lstStyle/>
          <a:p>
            <a:fld id="{25A79737-1AC6-4FC1-BF5C-95663187D7B7}" type="datetime1">
              <a:rPr lang="en-US" smtClean="0">
                <a:solidFill>
                  <a:prstClr val="black">
                    <a:tint val="75000"/>
                  </a:prstClr>
                </a:solidFill>
              </a:rPr>
              <a:pPr/>
              <a:t>10/24/2023</a:t>
            </a:fld>
            <a:endParaRPr lang="en-US" dirty="0">
              <a:solidFill>
                <a:prstClr val="black">
                  <a:tint val="75000"/>
                </a:prstClr>
              </a:solidFill>
            </a:endParaRPr>
          </a:p>
        </p:txBody>
      </p:sp>
      <p:sp>
        <p:nvSpPr>
          <p:cNvPr id="9" name="Slide Number Placeholder 8"/>
          <p:cNvSpPr>
            <a:spLocks noGrp="1"/>
          </p:cNvSpPr>
          <p:nvPr>
            <p:ph type="sldNum" sz="quarter" idx="20"/>
          </p:nvPr>
        </p:nvSpPr>
        <p:spPr/>
        <p:txBody>
          <a:bodyPr/>
          <a:lstStyle/>
          <a:p>
            <a:fld id="{81B6AF4C-40A9-46FB-8368-0D79F272B758}" type="slidenum">
              <a:rPr/>
              <a:pPr/>
              <a:t>‹#›</a:t>
            </a:fld>
            <a:endParaRPr dirty="0"/>
          </a:p>
        </p:txBody>
      </p:sp>
    </p:spTree>
    <p:extLst>
      <p:ext uri="{BB962C8B-B14F-4D97-AF65-F5344CB8AC3E}">
        <p14:creationId xmlns:p14="http://schemas.microsoft.com/office/powerpoint/2010/main" val="294715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 Box Comparison-DD">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469899" y="170366"/>
            <a:ext cx="7515862"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866216" y="1480430"/>
            <a:ext cx="2346876" cy="4330708"/>
          </a:xfrm>
          <a:solidFill>
            <a:schemeClr val="accent2"/>
          </a:solidFill>
        </p:spPr>
        <p:txBody>
          <a:bodyPr anchor="ctr">
            <a:noAutofit/>
          </a:bodyPr>
          <a:lstStyle>
            <a:lvl1pPr marL="0" indent="0" algn="ctr">
              <a:buNone/>
              <a:defRPr sz="1800" b="1">
                <a:solidFill>
                  <a:schemeClr val="bg1"/>
                </a:solidFill>
              </a:defRPr>
            </a:lvl1pPr>
            <a:lvl2pPr marL="342891" indent="0">
              <a:buNone/>
              <a:defRPr sz="1500" b="1"/>
            </a:lvl2pPr>
            <a:lvl3pPr marL="685783" indent="0">
              <a:buNone/>
              <a:defRPr sz="1351" b="1"/>
            </a:lvl3pPr>
            <a:lvl4pPr marL="1028674" indent="0">
              <a:buNone/>
              <a:defRPr sz="1200" b="1"/>
            </a:lvl4pPr>
            <a:lvl5pPr marL="1371566" indent="0">
              <a:buNone/>
              <a:defRPr sz="1200" b="1"/>
            </a:lvl5pPr>
            <a:lvl6pPr marL="1714457" indent="0">
              <a:buNone/>
              <a:defRPr sz="1200" b="1"/>
            </a:lvl6pPr>
            <a:lvl7pPr marL="2057349" indent="0">
              <a:buNone/>
              <a:defRPr sz="1200" b="1"/>
            </a:lvl7pPr>
            <a:lvl8pPr marL="2400240" indent="0">
              <a:buNone/>
              <a:defRPr sz="1200" b="1"/>
            </a:lvl8pPr>
            <a:lvl9pPr marL="2743131" indent="0">
              <a:buNone/>
              <a:defRPr sz="1200" b="1"/>
            </a:lvl9pPr>
          </a:lstStyle>
          <a:p>
            <a:pPr lvl="0"/>
            <a:r>
              <a:rPr lang="en-US"/>
              <a:t>Click to edit Master text styles</a:t>
            </a:r>
          </a:p>
        </p:txBody>
      </p:sp>
      <p:sp>
        <p:nvSpPr>
          <p:cNvPr id="5" name="Text Placeholder 4"/>
          <p:cNvSpPr>
            <a:spLocks noGrp="1"/>
          </p:cNvSpPr>
          <p:nvPr>
            <p:ph type="body" sz="quarter" idx="3"/>
          </p:nvPr>
        </p:nvSpPr>
        <p:spPr>
          <a:xfrm>
            <a:off x="3389732" y="1480430"/>
            <a:ext cx="2359035" cy="4330708"/>
          </a:xfrm>
          <a:solidFill>
            <a:schemeClr val="accent1"/>
          </a:solidFill>
        </p:spPr>
        <p:txBody>
          <a:bodyPr anchor="ctr">
            <a:noAutofit/>
          </a:bodyPr>
          <a:lstStyle>
            <a:lvl1pPr marL="0" indent="0" algn="ctr">
              <a:buNone/>
              <a:defRPr sz="1800" b="1">
                <a:solidFill>
                  <a:schemeClr val="bg1"/>
                </a:solidFill>
              </a:defRPr>
            </a:lvl1pPr>
            <a:lvl2pPr marL="342891" indent="0">
              <a:buNone/>
              <a:defRPr sz="1500" b="1"/>
            </a:lvl2pPr>
            <a:lvl3pPr marL="685783" indent="0">
              <a:buNone/>
              <a:defRPr sz="1351" b="1"/>
            </a:lvl3pPr>
            <a:lvl4pPr marL="1028674" indent="0">
              <a:buNone/>
              <a:defRPr sz="1200" b="1"/>
            </a:lvl4pPr>
            <a:lvl5pPr marL="1371566" indent="0">
              <a:buNone/>
              <a:defRPr sz="1200" b="1"/>
            </a:lvl5pPr>
            <a:lvl6pPr marL="1714457" indent="0">
              <a:buNone/>
              <a:defRPr sz="1200" b="1"/>
            </a:lvl6pPr>
            <a:lvl7pPr marL="2057349" indent="0">
              <a:buNone/>
              <a:defRPr sz="1200" b="1"/>
            </a:lvl7pPr>
            <a:lvl8pPr marL="2400240" indent="0">
              <a:buNone/>
              <a:defRPr sz="1200" b="1"/>
            </a:lvl8pPr>
            <a:lvl9pPr marL="2743131" indent="0">
              <a:buNone/>
              <a:defRPr sz="1200" b="1"/>
            </a:lvl9pPr>
          </a:lstStyle>
          <a:p>
            <a:pPr lvl="0"/>
            <a:r>
              <a:rPr lang="en-US"/>
              <a:t>Click to edit Master text styles</a:t>
            </a:r>
          </a:p>
        </p:txBody>
      </p:sp>
      <p:sp>
        <p:nvSpPr>
          <p:cNvPr id="14" name="Text Placeholder 4"/>
          <p:cNvSpPr>
            <a:spLocks noGrp="1"/>
          </p:cNvSpPr>
          <p:nvPr>
            <p:ph type="body" sz="quarter" idx="13"/>
          </p:nvPr>
        </p:nvSpPr>
        <p:spPr>
          <a:xfrm>
            <a:off x="5907318" y="1480430"/>
            <a:ext cx="2368086" cy="4330700"/>
          </a:xfrm>
          <a:solidFill>
            <a:schemeClr val="accent4"/>
          </a:solidFill>
        </p:spPr>
        <p:txBody>
          <a:bodyPr anchor="ctr">
            <a:noAutofit/>
          </a:bodyPr>
          <a:lstStyle>
            <a:lvl1pPr marL="0" indent="0" algn="ctr">
              <a:buNone/>
              <a:defRPr sz="1800" b="1">
                <a:solidFill>
                  <a:schemeClr val="bg1"/>
                </a:solidFill>
              </a:defRPr>
            </a:lvl1pPr>
            <a:lvl2pPr marL="342891" indent="0">
              <a:buNone/>
              <a:defRPr sz="1500" b="1"/>
            </a:lvl2pPr>
            <a:lvl3pPr marL="685783" indent="0">
              <a:buNone/>
              <a:defRPr sz="1351" b="1"/>
            </a:lvl3pPr>
            <a:lvl4pPr marL="1028674" indent="0">
              <a:buNone/>
              <a:defRPr sz="1200" b="1"/>
            </a:lvl4pPr>
            <a:lvl5pPr marL="1371566" indent="0">
              <a:buNone/>
              <a:defRPr sz="1200" b="1"/>
            </a:lvl5pPr>
            <a:lvl6pPr marL="1714457" indent="0">
              <a:buNone/>
              <a:defRPr sz="1200" b="1"/>
            </a:lvl6pPr>
            <a:lvl7pPr marL="2057349" indent="0">
              <a:buNone/>
              <a:defRPr sz="1200" b="1"/>
            </a:lvl7pPr>
            <a:lvl8pPr marL="2400240" indent="0">
              <a:buNone/>
              <a:defRPr sz="1200" b="1"/>
            </a:lvl8pPr>
            <a:lvl9pPr marL="2743131" indent="0">
              <a:buNone/>
              <a:defRPr sz="1200" b="1"/>
            </a:lvl9pPr>
          </a:lstStyle>
          <a:p>
            <a:pPr lvl="0"/>
            <a:r>
              <a:rPr lang="en-US"/>
              <a:t>Click to edit Master text styles</a:t>
            </a:r>
          </a:p>
        </p:txBody>
      </p:sp>
      <p:sp>
        <p:nvSpPr>
          <p:cNvPr id="2" name="Date Placeholder 1"/>
          <p:cNvSpPr>
            <a:spLocks noGrp="1"/>
          </p:cNvSpPr>
          <p:nvPr>
            <p:ph type="dt" sz="half" idx="14"/>
          </p:nvPr>
        </p:nvSpPr>
        <p:spPr/>
        <p:txBody>
          <a:bodyPr/>
          <a:lstStyle/>
          <a:p>
            <a:fld id="{25A79737-1AC6-4FC1-BF5C-95663187D7B7}" type="datetime1">
              <a:rPr lang="en-US" smtClean="0">
                <a:solidFill>
                  <a:prstClr val="black">
                    <a:tint val="75000"/>
                  </a:prstClr>
                </a:solidFill>
              </a:rPr>
              <a:pPr/>
              <a:t>10/24/2023</a:t>
            </a:fld>
            <a:endParaRPr lang="en-US" dirty="0">
              <a:solidFill>
                <a:prstClr val="black">
                  <a:tint val="75000"/>
                </a:prstClr>
              </a:solidFill>
            </a:endParaRPr>
          </a:p>
        </p:txBody>
      </p:sp>
      <p:sp>
        <p:nvSpPr>
          <p:cNvPr id="6" name="Slide Number Placeholder 5"/>
          <p:cNvSpPr>
            <a:spLocks noGrp="1"/>
          </p:cNvSpPr>
          <p:nvPr>
            <p:ph type="sldNum" sz="quarter" idx="16"/>
          </p:nvPr>
        </p:nvSpPr>
        <p:spPr/>
        <p:txBody>
          <a:bodyPr/>
          <a:lstStyle/>
          <a:p>
            <a:fld id="{81B6AF4C-40A9-46FB-8368-0D79F272B758}" type="slidenum">
              <a:rPr/>
              <a:pPr/>
              <a:t>‹#›</a:t>
            </a:fld>
            <a:endParaRPr dirty="0"/>
          </a:p>
        </p:txBody>
      </p:sp>
      <p:pic>
        <p:nvPicPr>
          <p:cNvPr id="7" name="Picture 6" descr="A picture containing text&#10;&#10;Description automatically generated">
            <a:extLst>
              <a:ext uri="{FF2B5EF4-FFF2-40B4-BE49-F238E27FC236}">
                <a16:creationId xmlns:a16="http://schemas.microsoft.com/office/drawing/2014/main" id="{5A3F543C-3357-D28C-26CD-56DDC0E08F1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581517" y="-836799"/>
            <a:ext cx="3387778" cy="2473377"/>
          </a:xfrm>
          <a:prstGeom prst="rect">
            <a:avLst/>
          </a:prstGeom>
        </p:spPr>
      </p:pic>
    </p:spTree>
    <p:extLst>
      <p:ext uri="{BB962C8B-B14F-4D97-AF65-F5344CB8AC3E}">
        <p14:creationId xmlns:p14="http://schemas.microsoft.com/office/powerpoint/2010/main" val="3673401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 Box Comparison-BR">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469899" y="170366"/>
            <a:ext cx="7515862"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866216" y="1480430"/>
            <a:ext cx="2346876" cy="4330708"/>
          </a:xfrm>
          <a:solidFill>
            <a:schemeClr val="accent3"/>
          </a:solidFill>
        </p:spPr>
        <p:txBody>
          <a:bodyPr anchor="ctr">
            <a:noAutofit/>
          </a:bodyPr>
          <a:lstStyle>
            <a:lvl1pPr marL="0" indent="0" algn="ctr">
              <a:buNone/>
              <a:defRPr sz="1800" b="1">
                <a:solidFill>
                  <a:schemeClr val="bg1"/>
                </a:solidFill>
              </a:defRPr>
            </a:lvl1pPr>
            <a:lvl2pPr marL="342891" indent="0">
              <a:buNone/>
              <a:defRPr sz="1500" b="1"/>
            </a:lvl2pPr>
            <a:lvl3pPr marL="685783" indent="0">
              <a:buNone/>
              <a:defRPr sz="1351" b="1"/>
            </a:lvl3pPr>
            <a:lvl4pPr marL="1028674" indent="0">
              <a:buNone/>
              <a:defRPr sz="1200" b="1"/>
            </a:lvl4pPr>
            <a:lvl5pPr marL="1371566" indent="0">
              <a:buNone/>
              <a:defRPr sz="1200" b="1"/>
            </a:lvl5pPr>
            <a:lvl6pPr marL="1714457" indent="0">
              <a:buNone/>
              <a:defRPr sz="1200" b="1"/>
            </a:lvl6pPr>
            <a:lvl7pPr marL="2057349" indent="0">
              <a:buNone/>
              <a:defRPr sz="1200" b="1"/>
            </a:lvl7pPr>
            <a:lvl8pPr marL="2400240" indent="0">
              <a:buNone/>
              <a:defRPr sz="1200" b="1"/>
            </a:lvl8pPr>
            <a:lvl9pPr marL="2743131" indent="0">
              <a:buNone/>
              <a:defRPr sz="1200" b="1"/>
            </a:lvl9pPr>
          </a:lstStyle>
          <a:p>
            <a:pPr lvl="0"/>
            <a:r>
              <a:rPr lang="en-US"/>
              <a:t>Click to edit Master text styles</a:t>
            </a:r>
          </a:p>
        </p:txBody>
      </p:sp>
      <p:sp>
        <p:nvSpPr>
          <p:cNvPr id="5" name="Text Placeholder 4"/>
          <p:cNvSpPr>
            <a:spLocks noGrp="1"/>
          </p:cNvSpPr>
          <p:nvPr>
            <p:ph type="body" sz="quarter" idx="3"/>
          </p:nvPr>
        </p:nvSpPr>
        <p:spPr>
          <a:xfrm>
            <a:off x="3389732" y="1480430"/>
            <a:ext cx="2359035" cy="4330708"/>
          </a:xfrm>
          <a:solidFill>
            <a:schemeClr val="accent5"/>
          </a:solidFill>
        </p:spPr>
        <p:txBody>
          <a:bodyPr anchor="ctr">
            <a:noAutofit/>
          </a:bodyPr>
          <a:lstStyle>
            <a:lvl1pPr marL="0" indent="0" algn="ctr">
              <a:buNone/>
              <a:defRPr sz="1800" b="1">
                <a:solidFill>
                  <a:schemeClr val="bg1"/>
                </a:solidFill>
              </a:defRPr>
            </a:lvl1pPr>
            <a:lvl2pPr marL="342891" indent="0">
              <a:buNone/>
              <a:defRPr sz="1500" b="1"/>
            </a:lvl2pPr>
            <a:lvl3pPr marL="685783" indent="0">
              <a:buNone/>
              <a:defRPr sz="1351" b="1"/>
            </a:lvl3pPr>
            <a:lvl4pPr marL="1028674" indent="0">
              <a:buNone/>
              <a:defRPr sz="1200" b="1"/>
            </a:lvl4pPr>
            <a:lvl5pPr marL="1371566" indent="0">
              <a:buNone/>
              <a:defRPr sz="1200" b="1"/>
            </a:lvl5pPr>
            <a:lvl6pPr marL="1714457" indent="0">
              <a:buNone/>
              <a:defRPr sz="1200" b="1"/>
            </a:lvl6pPr>
            <a:lvl7pPr marL="2057349" indent="0">
              <a:buNone/>
              <a:defRPr sz="1200" b="1"/>
            </a:lvl7pPr>
            <a:lvl8pPr marL="2400240" indent="0">
              <a:buNone/>
              <a:defRPr sz="1200" b="1"/>
            </a:lvl8pPr>
            <a:lvl9pPr marL="2743131" indent="0">
              <a:buNone/>
              <a:defRPr sz="1200" b="1"/>
            </a:lvl9pPr>
          </a:lstStyle>
          <a:p>
            <a:pPr lvl="0"/>
            <a:r>
              <a:rPr lang="en-US"/>
              <a:t>Click to edit Master text styles</a:t>
            </a:r>
          </a:p>
        </p:txBody>
      </p:sp>
      <p:sp>
        <p:nvSpPr>
          <p:cNvPr id="14" name="Text Placeholder 4"/>
          <p:cNvSpPr>
            <a:spLocks noGrp="1"/>
          </p:cNvSpPr>
          <p:nvPr>
            <p:ph type="body" sz="quarter" idx="13"/>
          </p:nvPr>
        </p:nvSpPr>
        <p:spPr>
          <a:xfrm>
            <a:off x="5907318" y="1480430"/>
            <a:ext cx="2368086" cy="4330700"/>
          </a:xfrm>
          <a:solidFill>
            <a:schemeClr val="accent4"/>
          </a:solidFill>
        </p:spPr>
        <p:txBody>
          <a:bodyPr anchor="ctr">
            <a:noAutofit/>
          </a:bodyPr>
          <a:lstStyle>
            <a:lvl1pPr marL="0" indent="0" algn="ctr">
              <a:buNone/>
              <a:defRPr sz="1800" b="1">
                <a:solidFill>
                  <a:schemeClr val="bg1"/>
                </a:solidFill>
              </a:defRPr>
            </a:lvl1pPr>
            <a:lvl2pPr marL="342891" indent="0">
              <a:buNone/>
              <a:defRPr sz="1500" b="1"/>
            </a:lvl2pPr>
            <a:lvl3pPr marL="685783" indent="0">
              <a:buNone/>
              <a:defRPr sz="1351" b="1"/>
            </a:lvl3pPr>
            <a:lvl4pPr marL="1028674" indent="0">
              <a:buNone/>
              <a:defRPr sz="1200" b="1"/>
            </a:lvl4pPr>
            <a:lvl5pPr marL="1371566" indent="0">
              <a:buNone/>
              <a:defRPr sz="1200" b="1"/>
            </a:lvl5pPr>
            <a:lvl6pPr marL="1714457" indent="0">
              <a:buNone/>
              <a:defRPr sz="1200" b="1"/>
            </a:lvl6pPr>
            <a:lvl7pPr marL="2057349" indent="0">
              <a:buNone/>
              <a:defRPr sz="1200" b="1"/>
            </a:lvl7pPr>
            <a:lvl8pPr marL="2400240" indent="0">
              <a:buNone/>
              <a:defRPr sz="1200" b="1"/>
            </a:lvl8pPr>
            <a:lvl9pPr marL="2743131" indent="0">
              <a:buNone/>
              <a:defRPr sz="1200" b="1"/>
            </a:lvl9pPr>
          </a:lstStyle>
          <a:p>
            <a:pPr lvl="0"/>
            <a:r>
              <a:rPr lang="en-US"/>
              <a:t>Click to edit Master text styles</a:t>
            </a:r>
          </a:p>
        </p:txBody>
      </p:sp>
      <p:sp>
        <p:nvSpPr>
          <p:cNvPr id="2" name="Date Placeholder 1"/>
          <p:cNvSpPr>
            <a:spLocks noGrp="1"/>
          </p:cNvSpPr>
          <p:nvPr>
            <p:ph type="dt" sz="half" idx="14"/>
          </p:nvPr>
        </p:nvSpPr>
        <p:spPr/>
        <p:txBody>
          <a:bodyPr/>
          <a:lstStyle/>
          <a:p>
            <a:fld id="{25A79737-1AC6-4FC1-BF5C-95663187D7B7}" type="datetime1">
              <a:rPr lang="en-US" smtClean="0">
                <a:solidFill>
                  <a:prstClr val="black">
                    <a:tint val="75000"/>
                  </a:prstClr>
                </a:solidFill>
              </a:rPr>
              <a:pPr/>
              <a:t>10/24/2023</a:t>
            </a:fld>
            <a:endParaRPr lang="en-US" dirty="0">
              <a:solidFill>
                <a:prstClr val="black">
                  <a:tint val="75000"/>
                </a:prstClr>
              </a:solidFill>
            </a:endParaRPr>
          </a:p>
        </p:txBody>
      </p:sp>
      <p:sp>
        <p:nvSpPr>
          <p:cNvPr id="6" name="Slide Number Placeholder 5"/>
          <p:cNvSpPr>
            <a:spLocks noGrp="1"/>
          </p:cNvSpPr>
          <p:nvPr>
            <p:ph type="sldNum" sz="quarter" idx="16"/>
          </p:nvPr>
        </p:nvSpPr>
        <p:spPr/>
        <p:txBody>
          <a:bodyPr/>
          <a:lstStyle/>
          <a:p>
            <a:fld id="{81B6AF4C-40A9-46FB-8368-0D79F272B758}" type="slidenum">
              <a:rPr/>
              <a:pPr/>
              <a:t>‹#›</a:t>
            </a:fld>
            <a:endParaRPr dirty="0"/>
          </a:p>
        </p:txBody>
      </p:sp>
    </p:spTree>
    <p:extLst>
      <p:ext uri="{BB962C8B-B14F-4D97-AF65-F5344CB8AC3E}">
        <p14:creationId xmlns:p14="http://schemas.microsoft.com/office/powerpoint/2010/main" val="37762809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469899" y="170366"/>
            <a:ext cx="7515862" cy="728480"/>
          </a:xfrm>
        </p:spPr>
        <p:txBody>
          <a:bodyPr anchor="ctr"/>
          <a:lstStyle>
            <a:lvl1pPr>
              <a:defRPr sz="2700"/>
            </a:lvl1pPr>
          </a:lstStyle>
          <a:p>
            <a:r>
              <a:rPr lang="en-US"/>
              <a:t>Click to edit Master title style</a:t>
            </a:r>
            <a:endParaRPr lang="en-US" dirty="0"/>
          </a:p>
        </p:txBody>
      </p:sp>
      <p:sp>
        <p:nvSpPr>
          <p:cNvPr id="3" name="Text Placeholder 2"/>
          <p:cNvSpPr>
            <a:spLocks noGrp="1"/>
          </p:cNvSpPr>
          <p:nvPr>
            <p:ph type="body" idx="1"/>
          </p:nvPr>
        </p:nvSpPr>
        <p:spPr>
          <a:xfrm>
            <a:off x="866216" y="3770850"/>
            <a:ext cx="2265558" cy="576263"/>
          </a:xfrm>
        </p:spPr>
        <p:txBody>
          <a:bodyPr anchor="b">
            <a:noAutofit/>
          </a:bodyPr>
          <a:lstStyle>
            <a:lvl1pPr marL="0" indent="0">
              <a:buNone/>
              <a:defRPr sz="1800" b="0">
                <a:solidFill>
                  <a:schemeClr val="accent1"/>
                </a:solidFill>
              </a:defRPr>
            </a:lvl1pPr>
            <a:lvl2pPr marL="342891" indent="0">
              <a:buNone/>
              <a:defRPr sz="1500" b="1"/>
            </a:lvl2pPr>
            <a:lvl3pPr marL="685783" indent="0">
              <a:buNone/>
              <a:defRPr sz="1351" b="1"/>
            </a:lvl3pPr>
            <a:lvl4pPr marL="1028674" indent="0">
              <a:buNone/>
              <a:defRPr sz="1200" b="1"/>
            </a:lvl4pPr>
            <a:lvl5pPr marL="1371566" indent="0">
              <a:buNone/>
              <a:defRPr sz="1200" b="1"/>
            </a:lvl5pPr>
            <a:lvl6pPr marL="1714457" indent="0">
              <a:buNone/>
              <a:defRPr sz="1200" b="1"/>
            </a:lvl6pPr>
            <a:lvl7pPr marL="2057349" indent="0">
              <a:buNone/>
              <a:defRPr sz="1200" b="1"/>
            </a:lvl7pPr>
            <a:lvl8pPr marL="2400240" indent="0">
              <a:buNone/>
              <a:defRPr sz="1200" b="1"/>
            </a:lvl8pPr>
            <a:lvl9pPr marL="2743131" indent="0">
              <a:buNone/>
              <a:defRPr sz="1200" b="1"/>
            </a:lvl9pPr>
          </a:lstStyle>
          <a:p>
            <a:pPr lvl="0"/>
            <a:r>
              <a:rPr lang="en-US"/>
              <a:t>Click to edit Master text styles</a:t>
            </a:r>
          </a:p>
        </p:txBody>
      </p:sp>
      <p:sp>
        <p:nvSpPr>
          <p:cNvPr id="29" name="Picture Placeholder 2"/>
          <p:cNvSpPr>
            <a:spLocks noGrp="1" noChangeAspect="1"/>
          </p:cNvSpPr>
          <p:nvPr>
            <p:ph type="pic" idx="15"/>
          </p:nvPr>
        </p:nvSpPr>
        <p:spPr>
          <a:xfrm>
            <a:off x="1013176" y="1849246"/>
            <a:ext cx="2018432" cy="158376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891" indent="0">
              <a:buNone/>
              <a:defRPr sz="1200"/>
            </a:lvl2pPr>
            <a:lvl3pPr marL="685783" indent="0">
              <a:buNone/>
              <a:defRPr sz="1200"/>
            </a:lvl3pPr>
            <a:lvl4pPr marL="1028674" indent="0">
              <a:buNone/>
              <a:defRPr sz="1200"/>
            </a:lvl4pPr>
            <a:lvl5pPr marL="1371566" indent="0">
              <a:buNone/>
              <a:defRPr sz="1200"/>
            </a:lvl5pPr>
            <a:lvl6pPr marL="1714457" indent="0">
              <a:buNone/>
              <a:defRPr sz="1200"/>
            </a:lvl6pPr>
            <a:lvl7pPr marL="2057349" indent="0">
              <a:buNone/>
              <a:defRPr sz="1200"/>
            </a:lvl7pPr>
            <a:lvl8pPr marL="2400240" indent="0">
              <a:buNone/>
              <a:defRPr sz="1200"/>
            </a:lvl8pPr>
            <a:lvl9pPr marL="2743131" indent="0">
              <a:buNone/>
              <a:defRPr sz="1200"/>
            </a:lvl9pPr>
          </a:lstStyle>
          <a:p>
            <a:r>
              <a:rPr lang="en-US" dirty="0"/>
              <a:t>Click icon to add picture</a:t>
            </a:r>
          </a:p>
        </p:txBody>
      </p:sp>
      <p:sp>
        <p:nvSpPr>
          <p:cNvPr id="22" name="Text Placeholder 3"/>
          <p:cNvSpPr>
            <a:spLocks noGrp="1"/>
          </p:cNvSpPr>
          <p:nvPr>
            <p:ph type="body" sz="half" idx="18"/>
          </p:nvPr>
        </p:nvSpPr>
        <p:spPr>
          <a:xfrm>
            <a:off x="866218" y="4347107"/>
            <a:ext cx="2265559" cy="1322832"/>
          </a:xfrm>
        </p:spPr>
        <p:txBody>
          <a:bodyPr anchor="t">
            <a:normAutofit/>
          </a:bodyPr>
          <a:lstStyle>
            <a:lvl1pPr marL="0" indent="0">
              <a:buNone/>
              <a:defRPr sz="1051"/>
            </a:lvl1pPr>
            <a:lvl2pPr marL="342891" indent="0">
              <a:buNone/>
              <a:defRPr sz="900"/>
            </a:lvl2pPr>
            <a:lvl3pPr marL="685783" indent="0">
              <a:buNone/>
              <a:defRPr sz="751"/>
            </a:lvl3pPr>
            <a:lvl4pPr marL="1028674" indent="0">
              <a:buNone/>
              <a:defRPr sz="675"/>
            </a:lvl4pPr>
            <a:lvl5pPr marL="1371566" indent="0">
              <a:buNone/>
              <a:defRPr sz="675"/>
            </a:lvl5pPr>
            <a:lvl6pPr marL="1714457" indent="0">
              <a:buNone/>
              <a:defRPr sz="675"/>
            </a:lvl6pPr>
            <a:lvl7pPr marL="2057349" indent="0">
              <a:buNone/>
              <a:defRPr sz="675"/>
            </a:lvl7pPr>
            <a:lvl8pPr marL="2400240" indent="0">
              <a:buNone/>
              <a:defRPr sz="675"/>
            </a:lvl8pPr>
            <a:lvl9pPr marL="2743131" indent="0">
              <a:buNone/>
              <a:defRPr sz="675"/>
            </a:lvl9pPr>
          </a:lstStyle>
          <a:p>
            <a:pPr lvl="0"/>
            <a:r>
              <a:rPr lang="en-US"/>
              <a:t>Click to edit Master text styles</a:t>
            </a:r>
          </a:p>
        </p:txBody>
      </p:sp>
      <p:sp>
        <p:nvSpPr>
          <p:cNvPr id="5" name="Text Placeholder 4"/>
          <p:cNvSpPr>
            <a:spLocks noGrp="1"/>
          </p:cNvSpPr>
          <p:nvPr>
            <p:ph type="body" sz="quarter" idx="3"/>
          </p:nvPr>
        </p:nvSpPr>
        <p:spPr>
          <a:xfrm>
            <a:off x="3389735" y="3770844"/>
            <a:ext cx="2287829" cy="576262"/>
          </a:xfrm>
        </p:spPr>
        <p:txBody>
          <a:bodyPr anchor="b">
            <a:noAutofit/>
          </a:bodyPr>
          <a:lstStyle>
            <a:lvl1pPr marL="0" indent="0">
              <a:buNone/>
              <a:defRPr sz="1800" b="0">
                <a:solidFill>
                  <a:schemeClr val="accent1"/>
                </a:solidFill>
              </a:defRPr>
            </a:lvl1pPr>
            <a:lvl2pPr marL="342891" indent="0">
              <a:buNone/>
              <a:defRPr sz="1500" b="1"/>
            </a:lvl2pPr>
            <a:lvl3pPr marL="685783" indent="0">
              <a:buNone/>
              <a:defRPr sz="1351" b="1"/>
            </a:lvl3pPr>
            <a:lvl4pPr marL="1028674" indent="0">
              <a:buNone/>
              <a:defRPr sz="1200" b="1"/>
            </a:lvl4pPr>
            <a:lvl5pPr marL="1371566" indent="0">
              <a:buNone/>
              <a:defRPr sz="1200" b="1"/>
            </a:lvl5pPr>
            <a:lvl6pPr marL="1714457" indent="0">
              <a:buNone/>
              <a:defRPr sz="1200" b="1"/>
            </a:lvl6pPr>
            <a:lvl7pPr marL="2057349" indent="0">
              <a:buNone/>
              <a:defRPr sz="1200" b="1"/>
            </a:lvl7pPr>
            <a:lvl8pPr marL="2400240" indent="0">
              <a:buNone/>
              <a:defRPr sz="1200" b="1"/>
            </a:lvl8pPr>
            <a:lvl9pPr marL="2743131" indent="0">
              <a:buNone/>
              <a:defRPr sz="1200" b="1"/>
            </a:lvl9pPr>
          </a:lstStyle>
          <a:p>
            <a:pPr lvl="0"/>
            <a:r>
              <a:rPr lang="en-US"/>
              <a:t>Click to edit Master text styles</a:t>
            </a:r>
          </a:p>
        </p:txBody>
      </p:sp>
      <p:sp>
        <p:nvSpPr>
          <p:cNvPr id="30" name="Picture Placeholder 2"/>
          <p:cNvSpPr>
            <a:spLocks noGrp="1" noChangeAspect="1"/>
          </p:cNvSpPr>
          <p:nvPr>
            <p:ph type="pic" idx="21"/>
          </p:nvPr>
        </p:nvSpPr>
        <p:spPr>
          <a:xfrm>
            <a:off x="3526894" y="1849246"/>
            <a:ext cx="2018432" cy="155217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891" indent="0">
              <a:buNone/>
              <a:defRPr sz="1200"/>
            </a:lvl2pPr>
            <a:lvl3pPr marL="685783" indent="0">
              <a:buNone/>
              <a:defRPr sz="1200"/>
            </a:lvl3pPr>
            <a:lvl4pPr marL="1028674" indent="0">
              <a:buNone/>
              <a:defRPr sz="1200"/>
            </a:lvl4pPr>
            <a:lvl5pPr marL="1371566" indent="0">
              <a:buNone/>
              <a:defRPr sz="1200"/>
            </a:lvl5pPr>
            <a:lvl6pPr marL="1714457" indent="0">
              <a:buNone/>
              <a:defRPr sz="1200"/>
            </a:lvl6pPr>
            <a:lvl7pPr marL="2057349" indent="0">
              <a:buNone/>
              <a:defRPr sz="1200"/>
            </a:lvl7pPr>
            <a:lvl8pPr marL="2400240" indent="0">
              <a:buNone/>
              <a:defRPr sz="1200"/>
            </a:lvl8pPr>
            <a:lvl9pPr marL="2743131" indent="0">
              <a:buNone/>
              <a:defRPr sz="1200"/>
            </a:lvl9pPr>
          </a:lstStyle>
          <a:p>
            <a:r>
              <a:rPr lang="en-US" dirty="0"/>
              <a:t>Click icon to add picture</a:t>
            </a:r>
          </a:p>
        </p:txBody>
      </p:sp>
      <p:sp>
        <p:nvSpPr>
          <p:cNvPr id="23" name="Text Placeholder 3"/>
          <p:cNvSpPr>
            <a:spLocks noGrp="1"/>
          </p:cNvSpPr>
          <p:nvPr>
            <p:ph type="body" sz="half" idx="19"/>
          </p:nvPr>
        </p:nvSpPr>
        <p:spPr>
          <a:xfrm>
            <a:off x="3389735" y="4347107"/>
            <a:ext cx="2287829" cy="1327818"/>
          </a:xfrm>
        </p:spPr>
        <p:txBody>
          <a:bodyPr anchor="t">
            <a:normAutofit/>
          </a:bodyPr>
          <a:lstStyle>
            <a:lvl1pPr marL="0" indent="0">
              <a:buNone/>
              <a:defRPr sz="1051"/>
            </a:lvl1pPr>
            <a:lvl2pPr marL="342891" indent="0">
              <a:buNone/>
              <a:defRPr sz="900"/>
            </a:lvl2pPr>
            <a:lvl3pPr marL="685783" indent="0">
              <a:buNone/>
              <a:defRPr sz="751"/>
            </a:lvl3pPr>
            <a:lvl4pPr marL="1028674" indent="0">
              <a:buNone/>
              <a:defRPr sz="675"/>
            </a:lvl4pPr>
            <a:lvl5pPr marL="1371566" indent="0">
              <a:buNone/>
              <a:defRPr sz="675"/>
            </a:lvl5pPr>
            <a:lvl6pPr marL="1714457" indent="0">
              <a:buNone/>
              <a:defRPr sz="675"/>
            </a:lvl6pPr>
            <a:lvl7pPr marL="2057349" indent="0">
              <a:buNone/>
              <a:defRPr sz="675"/>
            </a:lvl7pPr>
            <a:lvl8pPr marL="2400240" indent="0">
              <a:buNone/>
              <a:defRPr sz="675"/>
            </a:lvl8pPr>
            <a:lvl9pPr marL="2743131" indent="0">
              <a:buNone/>
              <a:defRPr sz="675"/>
            </a:lvl9pPr>
          </a:lstStyle>
          <a:p>
            <a:pPr lvl="0"/>
            <a:r>
              <a:rPr lang="en-US"/>
              <a:t>Click to edit Master text styles</a:t>
            </a:r>
          </a:p>
        </p:txBody>
      </p:sp>
      <p:sp>
        <p:nvSpPr>
          <p:cNvPr id="14" name="Text Placeholder 4"/>
          <p:cNvSpPr>
            <a:spLocks noGrp="1"/>
          </p:cNvSpPr>
          <p:nvPr>
            <p:ph type="body" sz="quarter" idx="13"/>
          </p:nvPr>
        </p:nvSpPr>
        <p:spPr>
          <a:xfrm>
            <a:off x="5904635" y="3770844"/>
            <a:ext cx="2287829" cy="576262"/>
          </a:xfrm>
        </p:spPr>
        <p:txBody>
          <a:bodyPr anchor="b">
            <a:noAutofit/>
          </a:bodyPr>
          <a:lstStyle>
            <a:lvl1pPr marL="0" indent="0">
              <a:buNone/>
              <a:defRPr sz="1800" b="0">
                <a:solidFill>
                  <a:schemeClr val="accent1"/>
                </a:solidFill>
              </a:defRPr>
            </a:lvl1pPr>
            <a:lvl2pPr marL="342891" indent="0">
              <a:buNone/>
              <a:defRPr sz="1500" b="1"/>
            </a:lvl2pPr>
            <a:lvl3pPr marL="685783" indent="0">
              <a:buNone/>
              <a:defRPr sz="1351" b="1"/>
            </a:lvl3pPr>
            <a:lvl4pPr marL="1028674" indent="0">
              <a:buNone/>
              <a:defRPr sz="1200" b="1"/>
            </a:lvl4pPr>
            <a:lvl5pPr marL="1371566" indent="0">
              <a:buNone/>
              <a:defRPr sz="1200" b="1"/>
            </a:lvl5pPr>
            <a:lvl6pPr marL="1714457" indent="0">
              <a:buNone/>
              <a:defRPr sz="1200" b="1"/>
            </a:lvl6pPr>
            <a:lvl7pPr marL="2057349" indent="0">
              <a:buNone/>
              <a:defRPr sz="1200" b="1"/>
            </a:lvl7pPr>
            <a:lvl8pPr marL="2400240" indent="0">
              <a:buNone/>
              <a:defRPr sz="1200" b="1"/>
            </a:lvl8pPr>
            <a:lvl9pPr marL="2743131" indent="0">
              <a:buNone/>
              <a:defRPr sz="1200" b="1"/>
            </a:lvl9pPr>
          </a:lstStyle>
          <a:p>
            <a:pPr lvl="0"/>
            <a:r>
              <a:rPr lang="en-US"/>
              <a:t>Click to edit Master text styles</a:t>
            </a:r>
          </a:p>
        </p:txBody>
      </p:sp>
      <p:sp>
        <p:nvSpPr>
          <p:cNvPr id="31" name="Picture Placeholder 2"/>
          <p:cNvSpPr>
            <a:spLocks noGrp="1" noChangeAspect="1"/>
          </p:cNvSpPr>
          <p:nvPr>
            <p:ph type="pic" idx="22"/>
          </p:nvPr>
        </p:nvSpPr>
        <p:spPr>
          <a:xfrm>
            <a:off x="6071185" y="1849246"/>
            <a:ext cx="2018432" cy="1576018"/>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891" indent="0">
              <a:buNone/>
              <a:defRPr sz="1200"/>
            </a:lvl2pPr>
            <a:lvl3pPr marL="685783" indent="0">
              <a:buNone/>
              <a:defRPr sz="1200"/>
            </a:lvl3pPr>
            <a:lvl4pPr marL="1028674" indent="0">
              <a:buNone/>
              <a:defRPr sz="1200"/>
            </a:lvl4pPr>
            <a:lvl5pPr marL="1371566" indent="0">
              <a:buNone/>
              <a:defRPr sz="1200"/>
            </a:lvl5pPr>
            <a:lvl6pPr marL="1714457" indent="0">
              <a:buNone/>
              <a:defRPr sz="1200"/>
            </a:lvl6pPr>
            <a:lvl7pPr marL="2057349" indent="0">
              <a:buNone/>
              <a:defRPr sz="1200"/>
            </a:lvl7pPr>
            <a:lvl8pPr marL="2400240" indent="0">
              <a:buNone/>
              <a:defRPr sz="1200"/>
            </a:lvl8pPr>
            <a:lvl9pPr marL="2743131" indent="0">
              <a:buNone/>
              <a:defRPr sz="1200"/>
            </a:lvl9pPr>
          </a:lstStyle>
          <a:p>
            <a:r>
              <a:rPr lang="en-US" dirty="0"/>
              <a:t>Click icon to add picture</a:t>
            </a:r>
          </a:p>
        </p:txBody>
      </p:sp>
      <p:sp>
        <p:nvSpPr>
          <p:cNvPr id="24" name="Text Placeholder 3"/>
          <p:cNvSpPr>
            <a:spLocks noGrp="1"/>
          </p:cNvSpPr>
          <p:nvPr>
            <p:ph type="body" sz="half" idx="20"/>
          </p:nvPr>
        </p:nvSpPr>
        <p:spPr>
          <a:xfrm>
            <a:off x="5904636" y="4347114"/>
            <a:ext cx="2290595" cy="1291693"/>
          </a:xfrm>
        </p:spPr>
        <p:txBody>
          <a:bodyPr anchor="t">
            <a:normAutofit/>
          </a:bodyPr>
          <a:lstStyle>
            <a:lvl1pPr marL="0" indent="0">
              <a:buNone/>
              <a:defRPr sz="1051"/>
            </a:lvl1pPr>
            <a:lvl2pPr marL="342891" indent="0">
              <a:buNone/>
              <a:defRPr sz="900"/>
            </a:lvl2pPr>
            <a:lvl3pPr marL="685783" indent="0">
              <a:buNone/>
              <a:defRPr sz="751"/>
            </a:lvl3pPr>
            <a:lvl4pPr marL="1028674" indent="0">
              <a:buNone/>
              <a:defRPr sz="675"/>
            </a:lvl4pPr>
            <a:lvl5pPr marL="1371566" indent="0">
              <a:buNone/>
              <a:defRPr sz="675"/>
            </a:lvl5pPr>
            <a:lvl6pPr marL="1714457" indent="0">
              <a:buNone/>
              <a:defRPr sz="675"/>
            </a:lvl6pPr>
            <a:lvl7pPr marL="2057349" indent="0">
              <a:buNone/>
              <a:defRPr sz="675"/>
            </a:lvl7pPr>
            <a:lvl8pPr marL="2400240" indent="0">
              <a:buNone/>
              <a:defRPr sz="675"/>
            </a:lvl8pPr>
            <a:lvl9pPr marL="2743131" indent="0">
              <a:buNone/>
              <a:defRPr sz="675"/>
            </a:lvl9pPr>
          </a:lstStyle>
          <a:p>
            <a:pPr lvl="0"/>
            <a:r>
              <a:rPr lang="en-US"/>
              <a:t>Click to edit Master text styles</a:t>
            </a:r>
          </a:p>
        </p:txBody>
      </p:sp>
      <p:cxnSp>
        <p:nvCxnSpPr>
          <p:cNvPr id="21" name="Straight Connector 20"/>
          <p:cNvCxnSpPr/>
          <p:nvPr/>
        </p:nvCxnSpPr>
        <p:spPr>
          <a:xfrm>
            <a:off x="3302978" y="1846826"/>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5829301" y="1846826"/>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4" name="Date Placeholder 3"/>
          <p:cNvSpPr>
            <a:spLocks noGrp="1"/>
          </p:cNvSpPr>
          <p:nvPr>
            <p:ph type="dt" sz="half" idx="23"/>
          </p:nvPr>
        </p:nvSpPr>
        <p:spPr/>
        <p:txBody>
          <a:bodyPr/>
          <a:lstStyle/>
          <a:p>
            <a:fld id="{25A79737-1AC6-4FC1-BF5C-95663187D7B7}" type="datetime1">
              <a:rPr lang="en-US" smtClean="0">
                <a:solidFill>
                  <a:prstClr val="black">
                    <a:tint val="75000"/>
                  </a:prstClr>
                </a:solidFill>
              </a:rPr>
              <a:pPr/>
              <a:t>10/24/2023</a:t>
            </a:fld>
            <a:endParaRPr lang="en-US" dirty="0">
              <a:solidFill>
                <a:prstClr val="black">
                  <a:tint val="75000"/>
                </a:prstClr>
              </a:solidFill>
            </a:endParaRPr>
          </a:p>
        </p:txBody>
      </p:sp>
      <p:sp>
        <p:nvSpPr>
          <p:cNvPr id="6" name="Footer Placeholder 5"/>
          <p:cNvSpPr>
            <a:spLocks noGrp="1"/>
          </p:cNvSpPr>
          <p:nvPr>
            <p:ph type="ftr" sz="quarter" idx="24"/>
          </p:nvPr>
        </p:nvSpPr>
        <p:spPr>
          <a:xfrm>
            <a:off x="539265" y="6485131"/>
            <a:ext cx="5269546" cy="365125"/>
          </a:xfrm>
          <a:prstGeom prst="rect">
            <a:avLst/>
          </a:prstGeom>
        </p:spPr>
        <p:txBody>
          <a:bodyPr/>
          <a:lstStyle/>
          <a:p>
            <a:endParaRPr>
              <a:solidFill>
                <a:prstClr val="black">
                  <a:tint val="75000"/>
                </a:prstClr>
              </a:solidFill>
            </a:endParaRPr>
          </a:p>
        </p:txBody>
      </p:sp>
      <p:sp>
        <p:nvSpPr>
          <p:cNvPr id="9" name="Slide Number Placeholder 8"/>
          <p:cNvSpPr>
            <a:spLocks noGrp="1"/>
          </p:cNvSpPr>
          <p:nvPr>
            <p:ph type="sldNum" sz="quarter" idx="25"/>
          </p:nvPr>
        </p:nvSpPr>
        <p:spPr/>
        <p:txBody>
          <a:bodyPr/>
          <a:lstStyle/>
          <a:p>
            <a:fld id="{81B6AF4C-40A9-46FB-8368-0D79F272B758}" type="slidenum">
              <a:rPr/>
              <a:pPr/>
              <a:t>‹#›</a:t>
            </a:fld>
            <a:endParaRPr dirty="0"/>
          </a:p>
        </p:txBody>
      </p:sp>
    </p:spTree>
    <p:extLst>
      <p:ext uri="{BB962C8B-B14F-4D97-AF65-F5344CB8AC3E}">
        <p14:creationId xmlns:p14="http://schemas.microsoft.com/office/powerpoint/2010/main" val="36271341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25A79737-1AC6-4FC1-BF5C-95663187D7B7}" type="datetime1">
              <a:rPr lang="en-US" smtClean="0">
                <a:solidFill>
                  <a:prstClr val="black">
                    <a:tint val="75000"/>
                  </a:prstClr>
                </a:solidFill>
              </a:rPr>
              <a:pPr/>
              <a:t>10/24/2023</a:t>
            </a:fld>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81B6AF4C-40A9-46FB-8368-0D79F272B758}" type="slidenum">
              <a:rPr/>
              <a:pPr/>
              <a:t>‹#›</a:t>
            </a:fld>
            <a:endParaRPr dirty="0"/>
          </a:p>
        </p:txBody>
      </p:sp>
      <p:pic>
        <p:nvPicPr>
          <p:cNvPr id="2" name="Picture 1" descr="A picture containing text&#10;&#10;Description automatically generated">
            <a:extLst>
              <a:ext uri="{FF2B5EF4-FFF2-40B4-BE49-F238E27FC236}">
                <a16:creationId xmlns:a16="http://schemas.microsoft.com/office/drawing/2014/main" id="{E82469A6-02DD-6950-C79B-7B2B9BB3D9E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515280" y="-810004"/>
            <a:ext cx="3387778" cy="2473377"/>
          </a:xfrm>
          <a:prstGeom prst="rect">
            <a:avLst/>
          </a:prstGeom>
        </p:spPr>
      </p:pic>
    </p:spTree>
    <p:extLst>
      <p:ext uri="{BB962C8B-B14F-4D97-AF65-F5344CB8AC3E}">
        <p14:creationId xmlns:p14="http://schemas.microsoft.com/office/powerpoint/2010/main" val="668190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제목 및 내용">
    <p:spTree>
      <p:nvGrpSpPr>
        <p:cNvPr id="1" name=""/>
        <p:cNvGrpSpPr/>
        <p:nvPr/>
      </p:nvGrpSpPr>
      <p:grpSpPr>
        <a:xfrm>
          <a:off x="0" y="0"/>
          <a:ext cx="0" cy="0"/>
          <a:chOff x="0" y="0"/>
          <a:chExt cx="0" cy="0"/>
        </a:xfrm>
      </p:grpSpPr>
      <p:sp>
        <p:nvSpPr>
          <p:cNvPr id="2" name="직사각형 1"/>
          <p:cNvSpPr>
            <a:spLocks noChangeArrowheads="1"/>
          </p:cNvSpPr>
          <p:nvPr userDrawn="1"/>
        </p:nvSpPr>
        <p:spPr bwMode="auto">
          <a:xfrm>
            <a:off x="96840" y="512769"/>
            <a:ext cx="8939212" cy="71437"/>
          </a:xfrm>
          <a:prstGeom prst="rect">
            <a:avLst/>
          </a:prstGeom>
          <a:gradFill rotWithShape="1">
            <a:gsLst>
              <a:gs pos="0">
                <a:srgbClr val="433A35"/>
              </a:gs>
              <a:gs pos="50000">
                <a:srgbClr val="635850"/>
              </a:gs>
              <a:gs pos="100000">
                <a:srgbClr val="776A6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ko-KR" altLang="en-US" sz="2900">
              <a:solidFill>
                <a:srgbClr val="FFFFFF"/>
              </a:solidFill>
              <a:latin typeface="JBold"/>
              <a:ea typeface="JBold"/>
              <a:cs typeface="JBold"/>
            </a:endParaRPr>
          </a:p>
        </p:txBody>
      </p:sp>
      <p:sp>
        <p:nvSpPr>
          <p:cNvPr id="3" name="직사각형 4"/>
          <p:cNvSpPr>
            <a:spLocks noChangeArrowheads="1"/>
          </p:cNvSpPr>
          <p:nvPr userDrawn="1"/>
        </p:nvSpPr>
        <p:spPr bwMode="auto">
          <a:xfrm>
            <a:off x="96840" y="512769"/>
            <a:ext cx="8939212" cy="71437"/>
          </a:xfrm>
          <a:prstGeom prst="rect">
            <a:avLst/>
          </a:prstGeom>
          <a:gradFill rotWithShape="1">
            <a:gsLst>
              <a:gs pos="0">
                <a:srgbClr val="433A35"/>
              </a:gs>
              <a:gs pos="50000">
                <a:srgbClr val="635850"/>
              </a:gs>
              <a:gs pos="100000">
                <a:srgbClr val="776A6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ko-KR" altLang="en-US" sz="2900">
              <a:solidFill>
                <a:srgbClr val="FFFFFF"/>
              </a:solidFill>
              <a:latin typeface="JBold"/>
              <a:ea typeface="JBold"/>
              <a:cs typeface="JBold"/>
            </a:endParaRPr>
          </a:p>
        </p:txBody>
      </p:sp>
    </p:spTree>
    <p:extLst>
      <p:ext uri="{BB962C8B-B14F-4D97-AF65-F5344CB8AC3E}">
        <p14:creationId xmlns:p14="http://schemas.microsoft.com/office/powerpoint/2010/main" val="15342350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914199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userDrawn="1"/>
        </p:nvGrpSpPr>
        <p:grpSpPr>
          <a:xfrm>
            <a:off x="0" y="11757"/>
            <a:ext cx="9144000" cy="1323267"/>
            <a:chOff x="0" y="-1"/>
            <a:chExt cx="12965720" cy="1847160"/>
          </a:xfrm>
        </p:grpSpPr>
        <p:sp>
          <p:nvSpPr>
            <p:cNvPr id="8" name="Rectangle 7"/>
            <p:cNvSpPr/>
            <p:nvPr userDrawn="1"/>
          </p:nvSpPr>
          <p:spPr>
            <a:xfrm>
              <a:off x="0" y="-1"/>
              <a:ext cx="12965720" cy="132588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ight Triangle 11"/>
            <p:cNvSpPr/>
            <p:nvPr userDrawn="1"/>
          </p:nvSpPr>
          <p:spPr>
            <a:xfrm rot="1072677" flipH="1">
              <a:off x="10521579" y="377174"/>
              <a:ext cx="2083443" cy="1469985"/>
            </a:xfrm>
            <a:prstGeom prst="rtTriangle">
              <a:avLst/>
            </a:prstGeom>
            <a:solidFill>
              <a:schemeClr val="accent1">
                <a:alpha val="20000"/>
              </a:schemeClr>
            </a:solidFill>
            <a:ln>
              <a:noFill/>
            </a:ln>
          </p:spPr>
          <p:txBody>
            <a:bodyPr rtlCol="0" anchor="ctr"/>
            <a:lstStyle/>
            <a:p>
              <a:pPr algn="ctr"/>
              <a:endParaRPr lang="en-US" sz="1800" dirty="0">
                <a:solidFill>
                  <a:prstClr val="black"/>
                </a:solidFill>
              </a:endParaRPr>
            </a:p>
          </p:txBody>
        </p:sp>
      </p:grpSp>
      <p:sp>
        <p:nvSpPr>
          <p:cNvPr id="2" name="Title Placeholder 1"/>
          <p:cNvSpPr>
            <a:spLocks noGrp="1"/>
          </p:cNvSpPr>
          <p:nvPr>
            <p:ph type="title"/>
          </p:nvPr>
        </p:nvSpPr>
        <p:spPr>
          <a:xfrm>
            <a:off x="469899" y="170366"/>
            <a:ext cx="7515862" cy="72848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462226" y="1256145"/>
            <a:ext cx="8256902" cy="482641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9444657" y="6356357"/>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A79737-1AC6-4FC1-BF5C-95663187D7B7}" type="datetime1">
              <a:rPr lang="en-US" smtClean="0">
                <a:solidFill>
                  <a:prstClr val="black">
                    <a:tint val="75000"/>
                  </a:prstClr>
                </a:solidFill>
              </a:rPr>
              <a:pPr/>
              <a:t>10/24/2023</a:t>
            </a:fld>
            <a:endParaRPr lang="en-US" dirty="0">
              <a:solidFill>
                <a:prstClr val="black">
                  <a:tint val="75000"/>
                </a:prstClr>
              </a:solidFill>
            </a:endParaRPr>
          </a:p>
        </p:txBody>
      </p:sp>
      <p:sp>
        <p:nvSpPr>
          <p:cNvPr id="6" name="Slide Number Placeholder 5"/>
          <p:cNvSpPr>
            <a:spLocks noGrp="1"/>
          </p:cNvSpPr>
          <p:nvPr>
            <p:ph type="sldNum" sz="quarter" idx="4"/>
          </p:nvPr>
        </p:nvSpPr>
        <p:spPr>
          <a:xfrm>
            <a:off x="1" y="6485131"/>
            <a:ext cx="539262" cy="372875"/>
          </a:xfrm>
          <a:prstGeom prst="rect">
            <a:avLst/>
          </a:prstGeom>
        </p:spPr>
        <p:txBody>
          <a:bodyPr vert="horz" lIns="91440" tIns="45720" rIns="91440" bIns="45720" rtlCol="0" anchor="b"/>
          <a:lstStyle>
            <a:lvl1pPr marL="0" algn="ctr" defTabSz="457189" rtl="0" eaLnBrk="1" latinLnBrk="0" hangingPunct="1">
              <a:defRPr lang="en-US" sz="1051" b="0" i="0" kern="1200" smtClean="0">
                <a:solidFill>
                  <a:srgbClr val="663600"/>
                </a:solidFill>
                <a:latin typeface="+mn-lt"/>
                <a:ea typeface="+mn-ea"/>
                <a:cs typeface="+mn-cs"/>
              </a:defRPr>
            </a:lvl1pPr>
          </a:lstStyle>
          <a:p>
            <a:fld id="{81B6AF4C-40A9-46FB-8368-0D79F272B758}" type="slidenum">
              <a:rPr/>
              <a:pPr/>
              <a:t>‹#›</a:t>
            </a:fld>
            <a:endParaRPr dirty="0"/>
          </a:p>
        </p:txBody>
      </p:sp>
      <p:sp>
        <p:nvSpPr>
          <p:cNvPr id="5" name="Rectangle 10">
            <a:extLst>
              <a:ext uri="{FF2B5EF4-FFF2-40B4-BE49-F238E27FC236}">
                <a16:creationId xmlns:a16="http://schemas.microsoft.com/office/drawing/2014/main" id="{3E975BB7-1B7D-5312-19B8-69378052CAA4}"/>
              </a:ext>
            </a:extLst>
          </p:cNvPr>
          <p:cNvSpPr/>
          <p:nvPr userDrawn="1"/>
        </p:nvSpPr>
        <p:spPr>
          <a:xfrm rot="5400000" flipH="1" flipV="1">
            <a:off x="7921029" y="323488"/>
            <a:ext cx="580628" cy="1865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708417946"/>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 id="2147483700" r:id="rId15"/>
    <p:sldLayoutId id="2147483701" r:id="rId16"/>
    <p:sldLayoutId id="2147483702" r:id="rId17"/>
    <p:sldLayoutId id="2147483703" r:id="rId18"/>
    <p:sldLayoutId id="2147483704" r:id="rId19"/>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marL="0" algn="l" defTabSz="457189" rtl="0" eaLnBrk="1" latinLnBrk="0" hangingPunct="1">
        <a:lnSpc>
          <a:spcPct val="90000"/>
        </a:lnSpc>
        <a:spcBef>
          <a:spcPct val="0"/>
        </a:spcBef>
        <a:buNone/>
        <a:defRPr lang="en-US" sz="3600" b="1" i="0" kern="1200" dirty="0">
          <a:solidFill>
            <a:schemeClr val="bg1"/>
          </a:solidFill>
          <a:latin typeface="+mj-lt"/>
          <a:ea typeface="+mj-ea"/>
          <a:cs typeface="+mj-cs"/>
        </a:defRPr>
      </a:lvl1pPr>
    </p:titleStyle>
    <p:bodyStyle>
      <a:lvl1pPr marL="228594" indent="-228594" algn="l" defTabSz="914377" rtl="0" eaLnBrk="1" latinLnBrk="0" hangingPunct="1">
        <a:lnSpc>
          <a:spcPct val="100000"/>
        </a:lnSpc>
        <a:spcBef>
          <a:spcPts val="1000"/>
        </a:spcBef>
        <a:buClr>
          <a:schemeClr val="accent4"/>
        </a:buClr>
        <a:buSzPct val="80000"/>
        <a:buFont typeface="Century Gothic" panose="020B0502020202020204" pitchFamily="34" charset="0"/>
        <a:buChar char="►"/>
        <a:defRPr sz="2000" kern="1200">
          <a:solidFill>
            <a:schemeClr val="tx1"/>
          </a:solidFill>
          <a:latin typeface="+mn-lt"/>
          <a:ea typeface="+mn-ea"/>
          <a:cs typeface="+mn-cs"/>
        </a:defRPr>
      </a:lvl1pPr>
      <a:lvl2pPr marL="685783" indent="-228594" algn="l" defTabSz="914377" rtl="0" eaLnBrk="1" latinLnBrk="0" hangingPunct="1">
        <a:lnSpc>
          <a:spcPct val="100000"/>
        </a:lnSpc>
        <a:spcBef>
          <a:spcPts val="1000"/>
        </a:spcBef>
        <a:buClr>
          <a:schemeClr val="accent1"/>
        </a:buClr>
        <a:buSzPct val="80000"/>
        <a:buFont typeface="Century Gothic" panose="020B0502020202020204" pitchFamily="34" charset="0"/>
        <a:buChar char="►"/>
        <a:defRPr sz="1800" kern="1200">
          <a:solidFill>
            <a:schemeClr val="tx1"/>
          </a:solidFill>
          <a:latin typeface="+mn-lt"/>
          <a:ea typeface="+mn-ea"/>
          <a:cs typeface="+mn-cs"/>
        </a:defRPr>
      </a:lvl2pPr>
      <a:lvl3pPr marL="1142971" indent="-228594" algn="l" defTabSz="914377" rtl="0" eaLnBrk="1" latinLnBrk="0" hangingPunct="1">
        <a:lnSpc>
          <a:spcPct val="100000"/>
        </a:lnSpc>
        <a:spcBef>
          <a:spcPts val="1000"/>
        </a:spcBef>
        <a:buClr>
          <a:schemeClr val="accent1"/>
        </a:buClr>
        <a:buSzPct val="80000"/>
        <a:buFont typeface="Century Gothic" panose="020B0502020202020204" pitchFamily="34" charset="0"/>
        <a:buChar char="►"/>
        <a:defRPr sz="1600" kern="1200">
          <a:solidFill>
            <a:schemeClr val="tx1"/>
          </a:solidFill>
          <a:latin typeface="+mn-lt"/>
          <a:ea typeface="+mn-ea"/>
          <a:cs typeface="+mn-cs"/>
        </a:defRPr>
      </a:lvl3pPr>
      <a:lvl4pPr marL="1600160" indent="-228594" algn="l" defTabSz="914377" rtl="0" eaLnBrk="1" latinLnBrk="0" hangingPunct="1">
        <a:lnSpc>
          <a:spcPct val="100000"/>
        </a:lnSpc>
        <a:spcBef>
          <a:spcPts val="1000"/>
        </a:spcBef>
        <a:buClr>
          <a:schemeClr val="accent1"/>
        </a:buClr>
        <a:buSzPct val="80000"/>
        <a:buFont typeface="Century Gothic" panose="020B0502020202020204" pitchFamily="34" charset="0"/>
        <a:buChar char="►"/>
        <a:defRPr sz="1400" kern="1200">
          <a:solidFill>
            <a:schemeClr val="tx1"/>
          </a:solidFill>
          <a:latin typeface="+mn-lt"/>
          <a:ea typeface="+mn-ea"/>
          <a:cs typeface="+mn-cs"/>
        </a:defRPr>
      </a:lvl4pPr>
      <a:lvl5pPr marL="2057349" indent="-228594" algn="l" defTabSz="914377" rtl="0" eaLnBrk="1" latinLnBrk="0" hangingPunct="1">
        <a:lnSpc>
          <a:spcPct val="100000"/>
        </a:lnSpc>
        <a:spcBef>
          <a:spcPts val="1000"/>
        </a:spcBef>
        <a:buClr>
          <a:schemeClr val="accent1"/>
        </a:buClr>
        <a:buSzPct val="80000"/>
        <a:buFont typeface="Century Gothic" panose="020B0502020202020204" pitchFamily="34" charset="0"/>
        <a:buChar char="►"/>
        <a:defRPr sz="14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eg"/><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5.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diagramLayout" Target="../diagrams/layout7.xml"/><Relationship Id="rId3" Type="http://schemas.openxmlformats.org/officeDocument/2006/relationships/diagramLayout" Target="../diagrams/layout6.xml"/><Relationship Id="rId7" Type="http://schemas.openxmlformats.org/officeDocument/2006/relationships/diagramData" Target="../diagrams/data7.xml"/><Relationship Id="rId2" Type="http://schemas.openxmlformats.org/officeDocument/2006/relationships/diagramData" Target="../diagrams/data6.xml"/><Relationship Id="rId1" Type="http://schemas.openxmlformats.org/officeDocument/2006/relationships/slideLayout" Target="../slideLayouts/slideLayout3.xml"/><Relationship Id="rId6" Type="http://schemas.microsoft.com/office/2007/relationships/diagramDrawing" Target="../diagrams/drawing6.xml"/><Relationship Id="rId11" Type="http://schemas.microsoft.com/office/2007/relationships/diagramDrawing" Target="../diagrams/drawing7.xml"/><Relationship Id="rId5" Type="http://schemas.openxmlformats.org/officeDocument/2006/relationships/diagramColors" Target="../diagrams/colors6.xml"/><Relationship Id="rId10" Type="http://schemas.openxmlformats.org/officeDocument/2006/relationships/diagramColors" Target="../diagrams/colors7.xml"/><Relationship Id="rId4" Type="http://schemas.openxmlformats.org/officeDocument/2006/relationships/diagramQuickStyle" Target="../diagrams/quickStyle6.xml"/><Relationship Id="rId9" Type="http://schemas.openxmlformats.org/officeDocument/2006/relationships/diagramQuickStyle" Target="../diagrams/quickStyle7.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3.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3.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8" Type="http://schemas.openxmlformats.org/officeDocument/2006/relationships/diagramLayout" Target="../diagrams/layout11.xml"/><Relationship Id="rId3" Type="http://schemas.openxmlformats.org/officeDocument/2006/relationships/diagramLayout" Target="../diagrams/layout10.xml"/><Relationship Id="rId7" Type="http://schemas.openxmlformats.org/officeDocument/2006/relationships/diagramData" Target="../diagrams/data11.xml"/><Relationship Id="rId2" Type="http://schemas.openxmlformats.org/officeDocument/2006/relationships/diagramData" Target="../diagrams/data10.xml"/><Relationship Id="rId1" Type="http://schemas.openxmlformats.org/officeDocument/2006/relationships/slideLayout" Target="../slideLayouts/slideLayout3.xml"/><Relationship Id="rId6" Type="http://schemas.microsoft.com/office/2007/relationships/diagramDrawing" Target="../diagrams/drawing10.xml"/><Relationship Id="rId11" Type="http://schemas.microsoft.com/office/2007/relationships/diagramDrawing" Target="../diagrams/drawing11.xml"/><Relationship Id="rId5" Type="http://schemas.openxmlformats.org/officeDocument/2006/relationships/diagramColors" Target="../diagrams/colors10.xml"/><Relationship Id="rId10" Type="http://schemas.openxmlformats.org/officeDocument/2006/relationships/diagramColors" Target="../diagrams/colors11.xml"/><Relationship Id="rId4" Type="http://schemas.openxmlformats.org/officeDocument/2006/relationships/diagramQuickStyle" Target="../diagrams/quickStyle10.xml"/><Relationship Id="rId9" Type="http://schemas.openxmlformats.org/officeDocument/2006/relationships/diagramQuickStyle" Target="../diagrams/quickStyle11.xml"/></Relationships>
</file>

<file path=ppt/slides/_rels/slide38.xml.rels><?xml version="1.0" encoding="UTF-8" standalone="yes"?>
<Relationships xmlns="http://schemas.openxmlformats.org/package/2006/relationships"><Relationship Id="rId8" Type="http://schemas.openxmlformats.org/officeDocument/2006/relationships/diagramLayout" Target="../diagrams/layout13.xml"/><Relationship Id="rId3" Type="http://schemas.openxmlformats.org/officeDocument/2006/relationships/diagramLayout" Target="../diagrams/layout12.xml"/><Relationship Id="rId7" Type="http://schemas.openxmlformats.org/officeDocument/2006/relationships/diagramData" Target="../diagrams/data13.xml"/><Relationship Id="rId2" Type="http://schemas.openxmlformats.org/officeDocument/2006/relationships/diagramData" Target="../diagrams/data12.xml"/><Relationship Id="rId1" Type="http://schemas.openxmlformats.org/officeDocument/2006/relationships/slideLayout" Target="../slideLayouts/slideLayout3.xml"/><Relationship Id="rId6" Type="http://schemas.microsoft.com/office/2007/relationships/diagramDrawing" Target="../diagrams/drawing12.xml"/><Relationship Id="rId11" Type="http://schemas.microsoft.com/office/2007/relationships/diagramDrawing" Target="../diagrams/drawing13.xml"/><Relationship Id="rId5" Type="http://schemas.openxmlformats.org/officeDocument/2006/relationships/diagramColors" Target="../diagrams/colors12.xml"/><Relationship Id="rId10" Type="http://schemas.openxmlformats.org/officeDocument/2006/relationships/diagramColors" Target="../diagrams/colors13.xml"/><Relationship Id="rId4" Type="http://schemas.openxmlformats.org/officeDocument/2006/relationships/diagramQuickStyle" Target="../diagrams/quickStyle12.xml"/><Relationship Id="rId9" Type="http://schemas.openxmlformats.org/officeDocument/2006/relationships/diagramQuickStyle" Target="../diagrams/quickStyle13.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7.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57206" y="1869147"/>
            <a:ext cx="8443913" cy="1200329"/>
          </a:xfrm>
          <a:prstGeom prst="rect">
            <a:avLst/>
          </a:prstGeom>
          <a:noFill/>
        </p:spPr>
        <p:txBody>
          <a:bodyPr wrap="square" rtlCol="0">
            <a:spAutoFit/>
          </a:bodyPr>
          <a:lstStyle/>
          <a:p>
            <a:pPr algn="ctr"/>
            <a:r>
              <a:rPr lang="en-US" altLang="zh-CN" sz="3600" b="1" dirty="0">
                <a:solidFill>
                  <a:schemeClr val="accent2"/>
                </a:solidFill>
                <a:latin typeface="微软雅黑" panose="020B0503020204020204" pitchFamily="34" charset="-122"/>
                <a:ea typeface="微软雅黑" panose="020B0503020204020204" pitchFamily="34" charset="-122"/>
                <a:cs typeface="+mj-cs"/>
              </a:rPr>
              <a:t>2023</a:t>
            </a:r>
            <a:r>
              <a:rPr lang="zh-CN" altLang="en-US" sz="3600" b="1" dirty="0">
                <a:solidFill>
                  <a:schemeClr val="accent2"/>
                </a:solidFill>
                <a:latin typeface="微软雅黑" panose="020B0503020204020204" pitchFamily="34" charset="-122"/>
                <a:ea typeface="微软雅黑" panose="020B0503020204020204" pitchFamily="34" charset="-122"/>
                <a:cs typeface="+mj-cs"/>
              </a:rPr>
              <a:t>年个人所得税合规及风险防范</a:t>
            </a:r>
            <a:endParaRPr lang="en-US" altLang="zh-CN" sz="3600" b="1" dirty="0">
              <a:solidFill>
                <a:schemeClr val="accent2"/>
              </a:solidFill>
              <a:latin typeface="微软雅黑" panose="020B0503020204020204" pitchFamily="34" charset="-122"/>
              <a:ea typeface="微软雅黑" panose="020B0503020204020204" pitchFamily="34" charset="-122"/>
              <a:cs typeface="+mj-cs"/>
            </a:endParaRPr>
          </a:p>
          <a:p>
            <a:pPr algn="ctr"/>
            <a:r>
              <a:rPr lang="zh-CN" altLang="en-US" sz="3600" b="1">
                <a:solidFill>
                  <a:schemeClr val="accent2"/>
                </a:solidFill>
                <a:latin typeface="微软雅黑" panose="020B0503020204020204" pitchFamily="34" charset="-122"/>
                <a:ea typeface="微软雅黑" panose="020B0503020204020204" pitchFamily="34" charset="-122"/>
                <a:cs typeface="+mj-cs"/>
              </a:rPr>
              <a:t>（上）</a:t>
            </a:r>
            <a:endParaRPr lang="zh-CN" altLang="en-US" sz="3600" b="1" dirty="0">
              <a:solidFill>
                <a:schemeClr val="accent2"/>
              </a:solidFill>
              <a:latin typeface="微软雅黑" panose="020B0503020204020204" pitchFamily="34" charset="-122"/>
              <a:ea typeface="微软雅黑" panose="020B0503020204020204" pitchFamily="34" charset="-122"/>
              <a:cs typeface="+mj-cs"/>
            </a:endParaRPr>
          </a:p>
        </p:txBody>
      </p:sp>
      <p:pic>
        <p:nvPicPr>
          <p:cNvPr id="4" name="Picture 3" descr="A picture containing text&#10;&#10;Description automatically generated">
            <a:extLst>
              <a:ext uri="{FF2B5EF4-FFF2-40B4-BE49-F238E27FC236}">
                <a16:creationId xmlns:a16="http://schemas.microsoft.com/office/drawing/2014/main" id="{99847986-EE58-90AA-5BE7-CC6EA5F7C0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75316" y="-604236"/>
            <a:ext cx="3387778" cy="2473377"/>
          </a:xfrm>
          <a:prstGeom prst="rect">
            <a:avLst/>
          </a:prstGeom>
        </p:spPr>
      </p:pic>
      <p:pic>
        <p:nvPicPr>
          <p:cNvPr id="2" name="图片 1">
            <a:extLst>
              <a:ext uri="{FF2B5EF4-FFF2-40B4-BE49-F238E27FC236}">
                <a16:creationId xmlns:a16="http://schemas.microsoft.com/office/drawing/2014/main" id="{9A7C32B8-74EF-63FD-FE9A-7C9C29F771A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76324" y="3933171"/>
            <a:ext cx="1513071" cy="1513071"/>
          </a:xfrm>
          <a:prstGeom prst="rect">
            <a:avLst/>
          </a:prstGeom>
        </p:spPr>
      </p:pic>
      <p:sp>
        <p:nvSpPr>
          <p:cNvPr id="3" name="textbox 11">
            <a:extLst>
              <a:ext uri="{FF2B5EF4-FFF2-40B4-BE49-F238E27FC236}">
                <a16:creationId xmlns:a16="http://schemas.microsoft.com/office/drawing/2014/main" id="{3615AE19-4AD5-B5D3-FBAC-BDBE9166F1C0}"/>
              </a:ext>
            </a:extLst>
          </p:cNvPr>
          <p:cNvSpPr/>
          <p:nvPr/>
        </p:nvSpPr>
        <p:spPr>
          <a:xfrm>
            <a:off x="1010322" y="5656118"/>
            <a:ext cx="3045073" cy="443865"/>
          </a:xfrm>
          <a:prstGeom prst="rect">
            <a:avLst/>
          </a:prstGeom>
        </p:spPr>
        <p:txBody>
          <a:bodyPr vert="horz" wrap="square" lIns="0" tIns="0" rIns="0" bIns="0"/>
          <a:lstStyle/>
          <a:p>
            <a:pPr algn="ctr" rtl="0" eaLnBrk="0">
              <a:lnSpc>
                <a:spcPct val="83000"/>
              </a:lnSpc>
            </a:pPr>
            <a:r>
              <a:rPr lang="zh-CN" altLang="en-US" sz="1200" b="1" dirty="0">
                <a:solidFill>
                  <a:srgbClr val="0000FF"/>
                </a:solidFill>
              </a:rPr>
              <a:t>扫码加入“个税探讨群”同行深度交流！</a:t>
            </a:r>
            <a:endParaRPr lang="en-US" altLang="en-US" sz="1200" b="1" dirty="0">
              <a:solidFill>
                <a:srgbClr val="0000FF"/>
              </a:solidFill>
            </a:endParaRPr>
          </a:p>
        </p:txBody>
      </p:sp>
      <p:pic>
        <p:nvPicPr>
          <p:cNvPr id="5" name="图片 4">
            <a:extLst>
              <a:ext uri="{FF2B5EF4-FFF2-40B4-BE49-F238E27FC236}">
                <a16:creationId xmlns:a16="http://schemas.microsoft.com/office/drawing/2014/main" id="{5BFBF451-6BFC-BB06-D13A-09032AA86411}"/>
              </a:ext>
            </a:extLst>
          </p:cNvPr>
          <p:cNvPicPr>
            <a:picLocks noChangeAspect="1"/>
          </p:cNvPicPr>
          <p:nvPr/>
        </p:nvPicPr>
        <p:blipFill>
          <a:blip r:embed="rId5"/>
          <a:stretch>
            <a:fillRect/>
          </a:stretch>
        </p:blipFill>
        <p:spPr>
          <a:xfrm>
            <a:off x="5767280" y="3933171"/>
            <a:ext cx="1600395" cy="1604596"/>
          </a:xfrm>
          <a:prstGeom prst="rect">
            <a:avLst/>
          </a:prstGeom>
        </p:spPr>
      </p:pic>
      <p:sp>
        <p:nvSpPr>
          <p:cNvPr id="6" name="textbox 11">
            <a:extLst>
              <a:ext uri="{FF2B5EF4-FFF2-40B4-BE49-F238E27FC236}">
                <a16:creationId xmlns:a16="http://schemas.microsoft.com/office/drawing/2014/main" id="{0009B935-D157-9921-7E32-FF5C4159D645}"/>
              </a:ext>
            </a:extLst>
          </p:cNvPr>
          <p:cNvSpPr/>
          <p:nvPr/>
        </p:nvSpPr>
        <p:spPr>
          <a:xfrm>
            <a:off x="5142256" y="5606786"/>
            <a:ext cx="3045073" cy="443865"/>
          </a:xfrm>
          <a:prstGeom prst="rect">
            <a:avLst/>
          </a:prstGeom>
        </p:spPr>
        <p:txBody>
          <a:bodyPr vert="horz" wrap="square" lIns="0" tIns="0" rIns="0" bIns="0"/>
          <a:lstStyle/>
          <a:p>
            <a:pPr algn="ctr" rtl="0" eaLnBrk="0">
              <a:lnSpc>
                <a:spcPct val="83000"/>
              </a:lnSpc>
            </a:pPr>
            <a:r>
              <a:rPr lang="zh-CN" altLang="en-US" sz="1200" b="1" dirty="0">
                <a:solidFill>
                  <a:srgbClr val="0000FF"/>
                </a:solidFill>
              </a:rPr>
              <a:t>扫码关注公号，获得更多财税讯息！</a:t>
            </a:r>
            <a:endParaRPr lang="en-US" altLang="en-US" sz="1200" b="1" dirty="0">
              <a:solidFill>
                <a:srgbClr val="0000FF"/>
              </a:solidFill>
            </a:endParaRPr>
          </a:p>
        </p:txBody>
      </p:sp>
    </p:spTree>
    <p:extLst>
      <p:ext uri="{BB962C8B-B14F-4D97-AF65-F5344CB8AC3E}">
        <p14:creationId xmlns:p14="http://schemas.microsoft.com/office/powerpoint/2010/main" val="3119601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lang="zh-CN" altLang="en-US" dirty="0"/>
              <a:t>目录</a:t>
            </a:r>
            <a:endParaRPr lang="en-US" dirty="0"/>
          </a:p>
        </p:txBody>
      </p:sp>
      <p:sp>
        <p:nvSpPr>
          <p:cNvPr id="8" name="Slide Number Placeholder 7"/>
          <p:cNvSpPr>
            <a:spLocks noGrp="1"/>
          </p:cNvSpPr>
          <p:nvPr>
            <p:ph type="sldNum" sz="quarter" idx="12"/>
          </p:nvPr>
        </p:nvSpPr>
        <p:spPr/>
        <p:txBody>
          <a:bodyPr/>
          <a:lstStyle/>
          <a:p>
            <a:fld id="{81B6AF4C-40A9-46FB-8368-0D79F272B758}" type="slidenum">
              <a:rPr lang="en-US" smtClean="0"/>
              <a:pPr/>
              <a:t>2</a:t>
            </a:fld>
            <a:endParaRPr lang="en-US" dirty="0"/>
          </a:p>
        </p:txBody>
      </p:sp>
      <p:sp>
        <p:nvSpPr>
          <p:cNvPr id="10" name="内容占位符 9">
            <a:extLst>
              <a:ext uri="{FF2B5EF4-FFF2-40B4-BE49-F238E27FC236}">
                <a16:creationId xmlns:a16="http://schemas.microsoft.com/office/drawing/2014/main" id="{D66F26BF-CD76-88FE-F85E-D5B147B4F6AA}"/>
              </a:ext>
            </a:extLst>
          </p:cNvPr>
          <p:cNvSpPr>
            <a:spLocks noGrp="1"/>
          </p:cNvSpPr>
          <p:nvPr>
            <p:ph idx="1"/>
          </p:nvPr>
        </p:nvSpPr>
        <p:spPr/>
        <p:txBody>
          <a:bodyPr/>
          <a:lstStyle/>
          <a:p>
            <a:endParaRPr lang="en-US" altLang="zh-CN" dirty="0"/>
          </a:p>
          <a:p>
            <a:endParaRPr lang="en-US" altLang="zh-CN" sz="1400" dirty="0"/>
          </a:p>
          <a:p>
            <a:pPr marL="0" indent="0">
              <a:lnSpc>
                <a:spcPct val="150000"/>
              </a:lnSpc>
              <a:buNone/>
            </a:pPr>
            <a:r>
              <a:rPr lang="en-US" altLang="zh-CN" sz="1400" dirty="0"/>
              <a:t>Rain.</a:t>
            </a:r>
            <a:r>
              <a:rPr lang="zh-CN" altLang="en-US" sz="1400" dirty="0"/>
              <a:t>朱倍君</a:t>
            </a:r>
          </a:p>
          <a:p>
            <a:pPr marL="0" indent="0">
              <a:lnSpc>
                <a:spcPct val="150000"/>
              </a:lnSpc>
              <a:buNone/>
            </a:pPr>
            <a:r>
              <a:rPr lang="zh-CN" altLang="en-US" sz="1400" dirty="0"/>
              <a:t>观世财税 高级经理</a:t>
            </a:r>
          </a:p>
          <a:p>
            <a:pPr marL="0" indent="0">
              <a:lnSpc>
                <a:spcPct val="150000"/>
              </a:lnSpc>
              <a:buNone/>
            </a:pPr>
            <a:r>
              <a:rPr lang="zh-CN" altLang="en-US" sz="1400" dirty="0"/>
              <a:t>从事财税工作</a:t>
            </a:r>
            <a:r>
              <a:rPr lang="en-US" altLang="zh-CN" sz="1400" dirty="0"/>
              <a:t>18</a:t>
            </a:r>
            <a:r>
              <a:rPr lang="zh-CN" altLang="en-US" sz="1400" dirty="0"/>
              <a:t>年，工作语言英</a:t>
            </a:r>
            <a:r>
              <a:rPr lang="en-US" altLang="zh-CN" sz="1400" dirty="0"/>
              <a:t>/</a:t>
            </a:r>
            <a:r>
              <a:rPr lang="zh-CN" altLang="en-US" sz="1400" dirty="0"/>
              <a:t>日语，中国税务师，</a:t>
            </a:r>
            <a:r>
              <a:rPr lang="en-US" altLang="zh-CN" sz="1400" dirty="0"/>
              <a:t>ACCA</a:t>
            </a:r>
            <a:r>
              <a:rPr lang="zh-CN" altLang="en-US" sz="1400" dirty="0"/>
              <a:t>国际注册会计师，</a:t>
            </a:r>
            <a:r>
              <a:rPr lang="en-US" altLang="zh-CN" sz="1400" dirty="0"/>
              <a:t>CMA</a:t>
            </a:r>
            <a:r>
              <a:rPr lang="zh-CN" altLang="en-US" sz="1400" dirty="0"/>
              <a:t>等，曾服务于某会计事务所、埃森哲、某美国食品连锁集团，擅长个人所得税、企业经营涉税答疑、税务健康检查、金税风控系统、税务合规筹划、企业合规账务体系搭建、企业汇算清缴审核及鉴证服务，非居民企业</a:t>
            </a:r>
            <a:r>
              <a:rPr lang="en-US" altLang="zh-CN" sz="1400" dirty="0"/>
              <a:t>/</a:t>
            </a:r>
            <a:r>
              <a:rPr lang="zh-CN" altLang="en-US" sz="1400" dirty="0"/>
              <a:t>个人涉税合规等。</a:t>
            </a:r>
          </a:p>
          <a:p>
            <a:pPr marL="0" indent="0">
              <a:buNone/>
            </a:pPr>
            <a:endParaRPr lang="zh-CN" altLang="en-US" dirty="0"/>
          </a:p>
        </p:txBody>
      </p:sp>
      <p:pic>
        <p:nvPicPr>
          <p:cNvPr id="3" name="图片 2" descr="穿着衬衫的男孩&#10;&#10;描述已自动生成">
            <a:extLst>
              <a:ext uri="{FF2B5EF4-FFF2-40B4-BE49-F238E27FC236}">
                <a16:creationId xmlns:a16="http://schemas.microsoft.com/office/drawing/2014/main" id="{6A6E2CF7-BCD8-4D25-3B88-A50576150C8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66028" y="1253764"/>
            <a:ext cx="1113099" cy="1385739"/>
          </a:xfrm>
          <a:prstGeom prst="rect">
            <a:avLst/>
          </a:prstGeom>
        </p:spPr>
      </p:pic>
    </p:spTree>
    <p:extLst>
      <p:ext uri="{BB962C8B-B14F-4D97-AF65-F5344CB8AC3E}">
        <p14:creationId xmlns:p14="http://schemas.microsoft.com/office/powerpoint/2010/main" val="21988498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lang="zh-CN" altLang="en-US" dirty="0"/>
              <a:t>目录</a:t>
            </a:r>
            <a:endParaRPr lang="en-US" dirty="0"/>
          </a:p>
        </p:txBody>
      </p:sp>
      <p:sp>
        <p:nvSpPr>
          <p:cNvPr id="23" name="Content Placeholder 22"/>
          <p:cNvSpPr>
            <a:spLocks noGrp="1"/>
          </p:cNvSpPr>
          <p:nvPr>
            <p:ph idx="1"/>
          </p:nvPr>
        </p:nvSpPr>
        <p:spPr>
          <a:xfrm>
            <a:off x="469900" y="1278777"/>
            <a:ext cx="8256903" cy="4826419"/>
          </a:xfrm>
        </p:spPr>
        <p:txBody>
          <a:bodyPr>
            <a:normAutofit/>
          </a:bodyPr>
          <a:lstStyle/>
          <a:p>
            <a:pPr marL="0" indent="0">
              <a:buNone/>
            </a:pPr>
            <a:endParaRPr lang="en-US" altLang="zh-CN" dirty="0">
              <a:latin typeface="微软雅黑" panose="020B0503020204020204" pitchFamily="34" charset="-122"/>
              <a:ea typeface="微软雅黑" panose="020B0503020204020204" pitchFamily="34" charset="-122"/>
            </a:endParaRPr>
          </a:p>
          <a:p>
            <a:r>
              <a:rPr lang="en-US" altLang="zh-CN" dirty="0">
                <a:latin typeface="微软雅黑" panose="020B0503020204020204" pitchFamily="34" charset="-122"/>
                <a:ea typeface="微软雅黑" panose="020B0503020204020204" pitchFamily="34" charset="-122"/>
              </a:rPr>
              <a:t>1. </a:t>
            </a:r>
            <a:r>
              <a:rPr lang="zh-CN" altLang="en-US" dirty="0">
                <a:latin typeface="微软雅黑" panose="020B0503020204020204" pitchFamily="34" charset="-122"/>
                <a:ea typeface="微软雅黑" panose="020B0503020204020204" pitchFamily="34" charset="-122"/>
              </a:rPr>
              <a:t>中国个人所得税改革进程</a:t>
            </a:r>
            <a:endParaRPr lang="en-US" altLang="zh-CN" dirty="0">
              <a:latin typeface="微软雅黑" panose="020B0503020204020204" pitchFamily="34" charset="-122"/>
              <a:ea typeface="微软雅黑" panose="020B0503020204020204" pitchFamily="34" charset="-122"/>
            </a:endParaRPr>
          </a:p>
          <a:p>
            <a:r>
              <a:rPr lang="en-US" altLang="zh-CN" dirty="0">
                <a:latin typeface="微软雅黑" panose="020B0503020204020204" pitchFamily="34" charset="-122"/>
                <a:ea typeface="微软雅黑" panose="020B0503020204020204" pitchFamily="34" charset="-122"/>
              </a:rPr>
              <a:t>2. </a:t>
            </a:r>
            <a:r>
              <a:rPr lang="zh-CN" altLang="en-US" dirty="0">
                <a:latin typeface="微软雅黑" panose="020B0503020204020204" pitchFamily="34" charset="-122"/>
                <a:ea typeface="微软雅黑" panose="020B0503020204020204" pitchFamily="34" charset="-122"/>
              </a:rPr>
              <a:t>个人所得税的若干规定</a:t>
            </a:r>
            <a:endParaRPr lang="en-US" altLang="zh-CN" dirty="0">
              <a:latin typeface="微软雅黑" panose="020B0503020204020204" pitchFamily="34" charset="-122"/>
              <a:ea typeface="微软雅黑" panose="020B0503020204020204" pitchFamily="34" charset="-122"/>
            </a:endParaRPr>
          </a:p>
          <a:p>
            <a:pPr marL="0" indent="0">
              <a:buNone/>
            </a:pPr>
            <a:r>
              <a:rPr lang="en-US" altLang="zh-CN" dirty="0">
                <a:latin typeface="微软雅黑" panose="020B0503020204020204" pitchFamily="34" charset="-122"/>
                <a:ea typeface="微软雅黑" panose="020B0503020204020204" pitchFamily="34" charset="-122"/>
              </a:rPr>
              <a:t>       2.1 </a:t>
            </a:r>
            <a:r>
              <a:rPr lang="zh-CN" altLang="en-US" dirty="0">
                <a:latin typeface="微软雅黑" panose="020B0503020204020204" pitchFamily="34" charset="-122"/>
                <a:ea typeface="微软雅黑" panose="020B0503020204020204" pitchFamily="34" charset="-122"/>
              </a:rPr>
              <a:t>居民与非居民纳税人的判定</a:t>
            </a:r>
            <a:endParaRPr lang="en-US" altLang="zh-CN" dirty="0">
              <a:latin typeface="微软雅黑" panose="020B0503020204020204" pitchFamily="34" charset="-122"/>
              <a:ea typeface="微软雅黑" panose="020B0503020204020204" pitchFamily="34" charset="-122"/>
            </a:endParaRPr>
          </a:p>
          <a:p>
            <a:pPr marL="0" indent="0">
              <a:buNone/>
            </a:pPr>
            <a:r>
              <a:rPr lang="en-US" altLang="zh-CN" dirty="0">
                <a:latin typeface="微软雅黑" panose="020B0503020204020204" pitchFamily="34" charset="-122"/>
                <a:ea typeface="微软雅黑" panose="020B0503020204020204" pitchFamily="34" charset="-122"/>
              </a:rPr>
              <a:t>       2.2 </a:t>
            </a:r>
            <a:r>
              <a:rPr lang="zh-CN" altLang="en-US" dirty="0">
                <a:latin typeface="微软雅黑" panose="020B0503020204020204" pitchFamily="34" charset="-122"/>
                <a:ea typeface="微软雅黑" panose="020B0503020204020204" pitchFamily="34" charset="-122"/>
              </a:rPr>
              <a:t>个人所得税的基本规定</a:t>
            </a:r>
            <a:endParaRPr lang="en-US" altLang="zh-CN" dirty="0">
              <a:latin typeface="微软雅黑" panose="020B0503020204020204" pitchFamily="34" charset="-122"/>
              <a:ea typeface="微软雅黑" panose="020B0503020204020204" pitchFamily="34" charset="-122"/>
            </a:endParaRPr>
          </a:p>
          <a:p>
            <a:r>
              <a:rPr lang="en-US" altLang="zh-CN" dirty="0">
                <a:latin typeface="微软雅黑" panose="020B0503020204020204" pitchFamily="34" charset="-122"/>
                <a:ea typeface="微软雅黑" panose="020B0503020204020204" pitchFamily="34" charset="-122"/>
              </a:rPr>
              <a:t>3. </a:t>
            </a:r>
            <a:r>
              <a:rPr lang="zh-CN" altLang="en-US" dirty="0">
                <a:latin typeface="微软雅黑" panose="020B0503020204020204" pitchFamily="34" charset="-122"/>
                <a:ea typeface="微软雅黑" panose="020B0503020204020204" pitchFamily="34" charset="-122"/>
              </a:rPr>
              <a:t>居民个人综合所得</a:t>
            </a:r>
            <a:endParaRPr lang="en-US" altLang="zh-CN" dirty="0">
              <a:latin typeface="微软雅黑" panose="020B0503020204020204" pitchFamily="34" charset="-122"/>
              <a:ea typeface="微软雅黑" panose="020B0503020204020204" pitchFamily="34" charset="-122"/>
            </a:endParaRPr>
          </a:p>
          <a:p>
            <a:pPr marL="0" indent="0">
              <a:buNone/>
            </a:pPr>
            <a:r>
              <a:rPr lang="en-US" altLang="zh-CN" dirty="0">
                <a:latin typeface="微软雅黑" panose="020B0503020204020204" pitchFamily="34" charset="-122"/>
                <a:ea typeface="微软雅黑" panose="020B0503020204020204" pitchFamily="34" charset="-122"/>
              </a:rPr>
              <a:t>       3.1 </a:t>
            </a:r>
            <a:r>
              <a:rPr lang="zh-CN" altLang="en-US" dirty="0">
                <a:latin typeface="微软雅黑" panose="020B0503020204020204" pitchFamily="34" charset="-122"/>
                <a:ea typeface="微软雅黑" panose="020B0503020204020204" pitchFamily="34" charset="-122"/>
              </a:rPr>
              <a:t>综合所得预扣缴</a:t>
            </a:r>
            <a:endParaRPr lang="en-US" altLang="zh-CN" dirty="0">
              <a:latin typeface="微软雅黑" panose="020B0503020204020204" pitchFamily="34" charset="-122"/>
              <a:ea typeface="微软雅黑" panose="020B0503020204020204" pitchFamily="34" charset="-122"/>
            </a:endParaRPr>
          </a:p>
          <a:p>
            <a:pPr marL="0" indent="0">
              <a:buNone/>
            </a:pPr>
            <a:r>
              <a:rPr lang="en-US" altLang="zh-CN" dirty="0">
                <a:latin typeface="微软雅黑" panose="020B0503020204020204" pitchFamily="34" charset="-122"/>
                <a:ea typeface="微软雅黑" panose="020B0503020204020204" pitchFamily="34" charset="-122"/>
              </a:rPr>
              <a:t>       3.2 </a:t>
            </a:r>
            <a:r>
              <a:rPr lang="zh-CN" altLang="en-US" dirty="0">
                <a:latin typeface="微软雅黑" panose="020B0503020204020204" pitchFamily="34" charset="-122"/>
                <a:ea typeface="微软雅黑" panose="020B0503020204020204" pitchFamily="34" charset="-122"/>
              </a:rPr>
              <a:t>综合所得汇算清缴</a:t>
            </a:r>
            <a:endParaRPr lang="en-US" altLang="zh-CN" dirty="0">
              <a:latin typeface="微软雅黑" panose="020B0503020204020204" pitchFamily="34" charset="-122"/>
              <a:ea typeface="微软雅黑" panose="020B0503020204020204" pitchFamily="34" charset="-122"/>
            </a:endParaRPr>
          </a:p>
          <a:p>
            <a:pPr marL="0" indent="0">
              <a:buNone/>
            </a:pPr>
            <a:endParaRPr lang="zh-CN" altLang="en-US" dirty="0">
              <a:latin typeface="微软雅黑" panose="020B0503020204020204" pitchFamily="34" charset="-122"/>
              <a:ea typeface="微软雅黑" panose="020B0503020204020204" pitchFamily="34" charset="-122"/>
            </a:endParaRPr>
          </a:p>
          <a:p>
            <a:pPr marL="0" indent="0">
              <a:buNone/>
            </a:pPr>
            <a:endParaRPr lang="en-US" altLang="zh-CN" dirty="0">
              <a:latin typeface="微软雅黑" panose="020B0503020204020204" pitchFamily="34" charset="-122"/>
              <a:ea typeface="微软雅黑" panose="020B0503020204020204" pitchFamily="34" charset="-122"/>
            </a:endParaRPr>
          </a:p>
          <a:p>
            <a:endParaRPr lang="en-US" altLang="zh-CN" dirty="0">
              <a:latin typeface="微软雅黑" panose="020B0503020204020204" pitchFamily="34" charset="-122"/>
              <a:ea typeface="微软雅黑" panose="020B0503020204020204" pitchFamily="34" charset="-122"/>
            </a:endParaRPr>
          </a:p>
          <a:p>
            <a:endParaRPr lang="en-US" altLang="zh-CN" dirty="0"/>
          </a:p>
          <a:p>
            <a:pPr marL="0" indent="0">
              <a:buNone/>
            </a:pPr>
            <a:endParaRPr lang="en-US" dirty="0"/>
          </a:p>
        </p:txBody>
      </p:sp>
      <p:sp>
        <p:nvSpPr>
          <p:cNvPr id="8" name="Slide Number Placeholder 7"/>
          <p:cNvSpPr>
            <a:spLocks noGrp="1"/>
          </p:cNvSpPr>
          <p:nvPr>
            <p:ph type="sldNum" sz="quarter" idx="12"/>
          </p:nvPr>
        </p:nvSpPr>
        <p:spPr/>
        <p:txBody>
          <a:bodyPr/>
          <a:lstStyle/>
          <a:p>
            <a:fld id="{81B6AF4C-40A9-46FB-8368-0D79F272B758}" type="slidenum">
              <a:rPr lang="en-US" smtClean="0"/>
              <a:pPr/>
              <a:t>3</a:t>
            </a:fld>
            <a:endParaRPr lang="en-US" dirty="0"/>
          </a:p>
        </p:txBody>
      </p:sp>
    </p:spTree>
    <p:extLst>
      <p:ext uri="{BB962C8B-B14F-4D97-AF65-F5344CB8AC3E}">
        <p14:creationId xmlns:p14="http://schemas.microsoft.com/office/powerpoint/2010/main" val="1345515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1578903" y="2872118"/>
            <a:ext cx="6136351" cy="1130175"/>
          </a:xfrm>
        </p:spPr>
        <p:txBody>
          <a:bodyPr>
            <a:normAutofit fontScale="90000"/>
          </a:bodyPr>
          <a:lstStyle/>
          <a:p>
            <a:pPr algn="l"/>
            <a:r>
              <a:rPr lang="en-US" altLang="zh-CN" dirty="0"/>
              <a:t>01</a:t>
            </a:r>
            <a:br>
              <a:rPr lang="en-US" altLang="zh-CN" dirty="0"/>
            </a:br>
            <a:r>
              <a:rPr lang="zh-CN" altLang="en-US" dirty="0"/>
              <a:t>中国个人所得税改革进程</a:t>
            </a:r>
            <a:endParaRPr lang="en-US" dirty="0"/>
          </a:p>
        </p:txBody>
      </p:sp>
      <p:sp>
        <p:nvSpPr>
          <p:cNvPr id="5" name="Slide Number Placeholder 4"/>
          <p:cNvSpPr>
            <a:spLocks noGrp="1"/>
          </p:cNvSpPr>
          <p:nvPr>
            <p:ph type="sldNum" sz="quarter" idx="18"/>
          </p:nvPr>
        </p:nvSpPr>
        <p:spPr/>
        <p:txBody>
          <a:bodyPr/>
          <a:lstStyle/>
          <a:p>
            <a:fld id="{81B6AF4C-40A9-46FB-8368-0D79F272B758}" type="slidenum">
              <a:rPr lang="en-US" smtClean="0"/>
              <a:pPr/>
              <a:t>4</a:t>
            </a:fld>
            <a:endParaRPr lang="en-US" dirty="0"/>
          </a:p>
        </p:txBody>
      </p:sp>
      <p:pic>
        <p:nvPicPr>
          <p:cNvPr id="2" name="Picture 3" descr="A picture containing text&#10;&#10;Description automatically generated">
            <a:extLst>
              <a:ext uri="{FF2B5EF4-FFF2-40B4-BE49-F238E27FC236}">
                <a16:creationId xmlns:a16="http://schemas.microsoft.com/office/drawing/2014/main" id="{F80A7DCB-EDFF-377F-D018-AD040B7F51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75316" y="-604236"/>
            <a:ext cx="3387778" cy="2473377"/>
          </a:xfrm>
          <a:prstGeom prst="rect">
            <a:avLst/>
          </a:prstGeom>
        </p:spPr>
      </p:pic>
    </p:spTree>
    <p:extLst>
      <p:ext uri="{BB962C8B-B14F-4D97-AF65-F5344CB8AC3E}">
        <p14:creationId xmlns:p14="http://schemas.microsoft.com/office/powerpoint/2010/main" val="3653923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stretch>
            <a:fillRect/>
          </a:stretch>
        </p:blipFill>
        <p:spPr>
          <a:xfrm>
            <a:off x="1883995" y="2102386"/>
            <a:ext cx="6165799" cy="2629787"/>
          </a:xfrm>
          <a:prstGeom prst="rect">
            <a:avLst/>
          </a:prstGeom>
        </p:spPr>
      </p:pic>
      <p:sp>
        <p:nvSpPr>
          <p:cNvPr id="6" name="矩形 5"/>
          <p:cNvSpPr/>
          <p:nvPr/>
        </p:nvSpPr>
        <p:spPr>
          <a:xfrm>
            <a:off x="3773410" y="1663792"/>
            <a:ext cx="2174507" cy="240648"/>
          </a:xfrm>
          <a:prstGeom prst="rect">
            <a:avLst/>
          </a:prstGeom>
          <a:solidFill>
            <a:srgbClr val="FFFFFF"/>
          </a:solidFill>
        </p:spPr>
        <p:txBody>
          <a:bodyPr lIns="0" tIns="0" rIns="0" bIns="0">
            <a:noAutofit/>
          </a:bodyPr>
          <a:lstStyle/>
          <a:p>
            <a:r>
              <a:rPr lang="en-US" sz="853" b="1" dirty="0">
                <a:solidFill>
                  <a:srgbClr val="89B339"/>
                </a:solidFill>
                <a:latin typeface="微软雅黑" panose="020B0503020204020204" pitchFamily="34" charset="-122"/>
                <a:ea typeface="微软雅黑" panose="020B0503020204020204" pitchFamily="34" charset="-122"/>
              </a:rPr>
              <a:t>2018.08.31</a:t>
            </a:r>
          </a:p>
        </p:txBody>
      </p:sp>
      <p:sp>
        <p:nvSpPr>
          <p:cNvPr id="7" name="矩形 6"/>
          <p:cNvSpPr/>
          <p:nvPr/>
        </p:nvSpPr>
        <p:spPr>
          <a:xfrm>
            <a:off x="1006256" y="1722390"/>
            <a:ext cx="1559550" cy="522231"/>
          </a:xfrm>
          <a:prstGeom prst="rect">
            <a:avLst/>
          </a:prstGeom>
          <a:solidFill>
            <a:srgbClr val="FFFFFF"/>
          </a:solidFill>
        </p:spPr>
        <p:txBody>
          <a:bodyPr lIns="0" tIns="0" rIns="0" bIns="0">
            <a:noAutofit/>
          </a:bodyPr>
          <a:lstStyle/>
          <a:p>
            <a:pPr algn="just">
              <a:lnSpc>
                <a:spcPts val="975"/>
              </a:lnSpc>
            </a:pPr>
            <a:r>
              <a:rPr lang="en-US" altLang="zh-CN" sz="850" b="1" dirty="0">
                <a:solidFill>
                  <a:srgbClr val="469731"/>
                </a:solidFill>
                <a:latin typeface="微软雅黑" panose="020B0503020204020204" pitchFamily="34" charset="-122"/>
                <a:ea typeface="微软雅黑" panose="020B0503020204020204" pitchFamily="34" charset="-122"/>
              </a:rPr>
              <a:t>2018.10.01</a:t>
            </a:r>
          </a:p>
          <a:p>
            <a:pPr algn="just">
              <a:lnSpc>
                <a:spcPts val="975"/>
              </a:lnSpc>
            </a:pPr>
            <a:r>
              <a:rPr lang="en-US" altLang="zh-TW" sz="676" dirty="0">
                <a:solidFill>
                  <a:srgbClr val="333333"/>
                </a:solidFill>
                <a:latin typeface="微软雅黑" panose="020B0503020204020204" pitchFamily="34" charset="-122"/>
                <a:ea typeface="微软雅黑" panose="020B0503020204020204" pitchFamily="34" charset="-122"/>
              </a:rPr>
              <a:t>•</a:t>
            </a:r>
            <a:r>
              <a:rPr lang="zh-TW" altLang="en-US" sz="676" dirty="0">
                <a:solidFill>
                  <a:srgbClr val="333333"/>
                </a:solidFill>
                <a:latin typeface="微软雅黑" panose="020B0503020204020204" pitchFamily="34" charset="-122"/>
                <a:ea typeface="微软雅黑" panose="020B0503020204020204" pitchFamily="34" charset="-122"/>
              </a:rPr>
              <a:t>适用新的减除费用和税率</a:t>
            </a:r>
          </a:p>
          <a:p>
            <a:pPr algn="just">
              <a:lnSpc>
                <a:spcPts val="975"/>
              </a:lnSpc>
            </a:pPr>
            <a:r>
              <a:rPr lang="en-US" altLang="zh-TW" sz="676" dirty="0">
                <a:solidFill>
                  <a:srgbClr val="333333"/>
                </a:solidFill>
                <a:latin typeface="微软雅黑" panose="020B0503020204020204" pitchFamily="34" charset="-122"/>
                <a:ea typeface="微软雅黑" panose="020B0503020204020204" pitchFamily="34" charset="-122"/>
              </a:rPr>
              <a:t>•</a:t>
            </a:r>
            <a:r>
              <a:rPr lang="zh-TW" altLang="en-US" sz="676" dirty="0">
                <a:solidFill>
                  <a:srgbClr val="333333"/>
                </a:solidFill>
                <a:latin typeface="微软雅黑" panose="020B0503020204020204" pitchFamily="34" charset="-122"/>
                <a:ea typeface="微软雅黑" panose="020B0503020204020204" pitchFamily="34" charset="-122"/>
              </a:rPr>
              <a:t>工资、薪金所得减除费用为</a:t>
            </a:r>
            <a:r>
              <a:rPr lang="en-US" altLang="zh-TW" sz="711" dirty="0">
                <a:latin typeface="微软雅黑" panose="020B0503020204020204" pitchFamily="34" charset="-122"/>
                <a:ea typeface="微软雅黑" panose="020B0503020204020204" pitchFamily="34" charset="-122"/>
              </a:rPr>
              <a:t>5,000</a:t>
            </a:r>
            <a:r>
              <a:rPr lang="zh-TW" altLang="en-US" sz="676" dirty="0">
                <a:solidFill>
                  <a:srgbClr val="333333"/>
                </a:solidFill>
                <a:latin typeface="微软雅黑" panose="020B0503020204020204" pitchFamily="34" charset="-122"/>
                <a:ea typeface="微软雅黑" panose="020B0503020204020204" pitchFamily="34" charset="-122"/>
              </a:rPr>
              <a:t>元</a:t>
            </a:r>
            <a:r>
              <a:rPr lang="en-US" altLang="zh-TW" sz="676" dirty="0">
                <a:solidFill>
                  <a:srgbClr val="333333"/>
                </a:solidFill>
                <a:latin typeface="微软雅黑" panose="020B0503020204020204" pitchFamily="34" charset="-122"/>
                <a:ea typeface="微软雅黑" panose="020B0503020204020204" pitchFamily="34" charset="-122"/>
              </a:rPr>
              <a:t>/</a:t>
            </a:r>
            <a:r>
              <a:rPr lang="zh-TW" altLang="en-US" sz="676" dirty="0">
                <a:solidFill>
                  <a:srgbClr val="333333"/>
                </a:solidFill>
                <a:latin typeface="微软雅黑" panose="020B0503020204020204" pitchFamily="34" charset="-122"/>
                <a:ea typeface="微软雅黑" panose="020B0503020204020204" pitchFamily="34" charset="-122"/>
              </a:rPr>
              <a:t>月</a:t>
            </a:r>
          </a:p>
          <a:p>
            <a:pPr algn="just">
              <a:lnSpc>
                <a:spcPts val="975"/>
              </a:lnSpc>
            </a:pPr>
            <a:r>
              <a:rPr lang="en-US" altLang="zh-TW" sz="676" dirty="0">
                <a:solidFill>
                  <a:srgbClr val="333333"/>
                </a:solidFill>
                <a:latin typeface="微软雅黑" panose="020B0503020204020204" pitchFamily="34" charset="-122"/>
                <a:ea typeface="微软雅黑" panose="020B0503020204020204" pitchFamily="34" charset="-122"/>
              </a:rPr>
              <a:t>•</a:t>
            </a:r>
            <a:r>
              <a:rPr lang="zh-TW" altLang="en-US" sz="676" dirty="0">
                <a:solidFill>
                  <a:srgbClr val="333333"/>
                </a:solidFill>
                <a:latin typeface="微软雅黑" panose="020B0503020204020204" pitchFamily="34" charset="-122"/>
                <a:ea typeface="微软雅黑" panose="020B0503020204020204" pitchFamily="34" charset="-122"/>
              </a:rPr>
              <a:t>工资、薪金所得适用新税率</a:t>
            </a:r>
          </a:p>
        </p:txBody>
      </p:sp>
      <p:sp>
        <p:nvSpPr>
          <p:cNvPr id="8" name="矩形 7"/>
          <p:cNvSpPr/>
          <p:nvPr/>
        </p:nvSpPr>
        <p:spPr>
          <a:xfrm>
            <a:off x="3744141" y="1844395"/>
            <a:ext cx="1844971" cy="366392"/>
          </a:xfrm>
          <a:prstGeom prst="rect">
            <a:avLst/>
          </a:prstGeom>
          <a:solidFill>
            <a:srgbClr val="FFFFFF"/>
          </a:solidFill>
        </p:spPr>
        <p:txBody>
          <a:bodyPr lIns="0" tIns="0" rIns="0" bIns="0">
            <a:noAutofit/>
          </a:bodyPr>
          <a:lstStyle/>
          <a:p>
            <a:pPr algn="just">
              <a:lnSpc>
                <a:spcPts val="975"/>
              </a:lnSpc>
            </a:pPr>
            <a:r>
              <a:rPr lang="zh-TW" altLang="en-US" sz="676" dirty="0">
                <a:solidFill>
                  <a:srgbClr val="333333"/>
                </a:solidFill>
                <a:latin typeface="微软雅黑" panose="020B0503020204020204" pitchFamily="34" charset="-122"/>
                <a:ea typeface="微软雅黑" panose="020B0503020204020204" pitchFamily="34" charset="-122"/>
              </a:rPr>
              <a:t>十三届全国人大常委会第五次会议通过关于修改</a:t>
            </a:r>
          </a:p>
          <a:p>
            <a:pPr algn="just">
              <a:lnSpc>
                <a:spcPts val="975"/>
              </a:lnSpc>
            </a:pPr>
            <a:r>
              <a:rPr lang="en-US" altLang="zh-TW" sz="676" dirty="0">
                <a:solidFill>
                  <a:srgbClr val="333333"/>
                </a:solidFill>
                <a:latin typeface="微软雅黑" panose="020B0503020204020204" pitchFamily="34" charset="-122"/>
                <a:ea typeface="微软雅黑" panose="020B0503020204020204" pitchFamily="34" charset="-122"/>
              </a:rPr>
              <a:t>《</a:t>
            </a:r>
            <a:r>
              <a:rPr lang="zh-TW" altLang="en-US" sz="676" dirty="0">
                <a:solidFill>
                  <a:srgbClr val="333333"/>
                </a:solidFill>
                <a:latin typeface="微软雅黑" panose="020B0503020204020204" pitchFamily="34" charset="-122"/>
                <a:ea typeface="微软雅黑" panose="020B0503020204020204" pitchFamily="34" charset="-122"/>
              </a:rPr>
              <a:t>中华人民共和国个人所得税法</a:t>
            </a:r>
            <a:r>
              <a:rPr lang="en-US" altLang="zh-TW" sz="676" dirty="0">
                <a:solidFill>
                  <a:srgbClr val="333333"/>
                </a:solidFill>
                <a:latin typeface="微软雅黑" panose="020B0503020204020204" pitchFamily="34" charset="-122"/>
                <a:ea typeface="微软雅黑" panose="020B0503020204020204" pitchFamily="34" charset="-122"/>
              </a:rPr>
              <a:t>》</a:t>
            </a:r>
            <a:r>
              <a:rPr lang="zh-TW" altLang="en-US" sz="676" dirty="0">
                <a:solidFill>
                  <a:srgbClr val="333333"/>
                </a:solidFill>
                <a:latin typeface="微软雅黑" panose="020B0503020204020204" pitchFamily="34" charset="-122"/>
                <a:ea typeface="微软雅黑" panose="020B0503020204020204" pitchFamily="34" charset="-122"/>
              </a:rPr>
              <a:t>的决定（即 </a:t>
            </a:r>
            <a:r>
              <a:rPr lang="en-US" altLang="zh-TW" sz="676" dirty="0">
                <a:solidFill>
                  <a:srgbClr val="333333"/>
                </a:solidFill>
                <a:latin typeface="微软雅黑" panose="020B0503020204020204" pitchFamily="34" charset="-122"/>
                <a:ea typeface="微软雅黑" panose="020B0503020204020204" pitchFamily="34" charset="-122"/>
              </a:rPr>
              <a:t>《</a:t>
            </a:r>
            <a:r>
              <a:rPr lang="zh-TW" altLang="en-US" sz="676" dirty="0">
                <a:solidFill>
                  <a:srgbClr val="333333"/>
                </a:solidFill>
                <a:latin typeface="微软雅黑" panose="020B0503020204020204" pitchFamily="34" charset="-122"/>
                <a:ea typeface="微软雅黑" panose="020B0503020204020204" pitchFamily="34" charset="-122"/>
              </a:rPr>
              <a:t>个人所得税法</a:t>
            </a:r>
            <a:r>
              <a:rPr lang="en-US" altLang="zh-TW" sz="676" dirty="0">
                <a:solidFill>
                  <a:srgbClr val="333333"/>
                </a:solidFill>
                <a:latin typeface="微软雅黑" panose="020B0503020204020204" pitchFamily="34" charset="-122"/>
                <a:ea typeface="微软雅黑" panose="020B0503020204020204" pitchFamily="34" charset="-122"/>
              </a:rPr>
              <a:t>》</a:t>
            </a:r>
            <a:r>
              <a:rPr lang="zh-TW" altLang="en-US" sz="676" dirty="0">
                <a:solidFill>
                  <a:srgbClr val="333333"/>
                </a:solidFill>
                <a:latin typeface="微软雅黑" panose="020B0503020204020204" pitchFamily="34" charset="-122"/>
                <a:ea typeface="微软雅黑" panose="020B0503020204020204" pitchFamily="34" charset="-122"/>
              </a:rPr>
              <a:t>的第七次修正）</a:t>
            </a:r>
          </a:p>
        </p:txBody>
      </p:sp>
      <p:sp>
        <p:nvSpPr>
          <p:cNvPr id="9" name="矩形 8"/>
          <p:cNvSpPr/>
          <p:nvPr/>
        </p:nvSpPr>
        <p:spPr>
          <a:xfrm>
            <a:off x="3321380" y="2434091"/>
            <a:ext cx="1680203" cy="381568"/>
          </a:xfrm>
          <a:prstGeom prst="rect">
            <a:avLst/>
          </a:prstGeom>
          <a:solidFill>
            <a:srgbClr val="FFFFFF"/>
          </a:solidFill>
        </p:spPr>
        <p:txBody>
          <a:bodyPr lIns="0" tIns="0" rIns="0" bIns="0">
            <a:noAutofit/>
          </a:bodyPr>
          <a:lstStyle/>
          <a:p>
            <a:r>
              <a:rPr lang="en-US" altLang="zh-TW" sz="853" b="1" dirty="0">
                <a:solidFill>
                  <a:srgbClr val="1A7B8D"/>
                </a:solidFill>
                <a:latin typeface="微软雅黑" panose="020B0503020204020204" pitchFamily="34" charset="-122"/>
                <a:ea typeface="微软雅黑" panose="020B0503020204020204" pitchFamily="34" charset="-122"/>
              </a:rPr>
              <a:t> </a:t>
            </a:r>
            <a:r>
              <a:rPr lang="en-US" sz="853" b="1" dirty="0">
                <a:solidFill>
                  <a:srgbClr val="1A7B8D"/>
                </a:solidFill>
                <a:latin typeface="微软雅黑" panose="020B0503020204020204" pitchFamily="34" charset="-122"/>
                <a:ea typeface="微软雅黑" panose="020B0503020204020204" pitchFamily="34" charset="-122"/>
              </a:rPr>
              <a:t>2018.12.13</a:t>
            </a:r>
          </a:p>
          <a:p>
            <a:pPr indent="171633">
              <a:lnSpc>
                <a:spcPts val="975"/>
              </a:lnSpc>
            </a:pPr>
            <a:r>
              <a:rPr lang="en-US" altLang="zh-CN" sz="676" dirty="0">
                <a:solidFill>
                  <a:srgbClr val="333333"/>
                </a:solidFill>
                <a:latin typeface="微软雅黑" panose="020B0503020204020204" pitchFamily="34" charset="-122"/>
                <a:ea typeface="微软雅黑" panose="020B0503020204020204" pitchFamily="34" charset="-122"/>
              </a:rPr>
              <a:t>《</a:t>
            </a:r>
            <a:r>
              <a:rPr lang="zh-TW" altLang="en-US" sz="676" dirty="0">
                <a:solidFill>
                  <a:srgbClr val="333333"/>
                </a:solidFill>
                <a:latin typeface="微软雅黑" panose="020B0503020204020204" pitchFamily="34" charset="-122"/>
                <a:ea typeface="微软雅黑" panose="020B0503020204020204" pitchFamily="34" charset="-122"/>
              </a:rPr>
              <a:t>专项附加扣除暂行办法</a:t>
            </a:r>
            <a:r>
              <a:rPr lang="en-US" altLang="zh-CN" sz="676" dirty="0">
                <a:solidFill>
                  <a:srgbClr val="333333"/>
                </a:solidFill>
                <a:latin typeface="微软雅黑" panose="020B0503020204020204" pitchFamily="34" charset="-122"/>
                <a:ea typeface="微软雅黑" panose="020B0503020204020204" pitchFamily="34" charset="-122"/>
              </a:rPr>
              <a:t>》</a:t>
            </a:r>
            <a:r>
              <a:rPr lang="zh-TW" altLang="en-US" sz="676" dirty="0">
                <a:solidFill>
                  <a:srgbClr val="333333"/>
                </a:solidFill>
                <a:latin typeface="微软雅黑" panose="020B0503020204020204" pitchFamily="34" charset="-122"/>
                <a:ea typeface="微软雅黑" panose="020B0503020204020204" pitchFamily="34" charset="-122"/>
              </a:rPr>
              <a:t>、</a:t>
            </a:r>
            <a:r>
              <a:rPr lang="en-US" altLang="zh-CN" sz="676" dirty="0">
                <a:solidFill>
                  <a:srgbClr val="333333"/>
                </a:solidFill>
                <a:latin typeface="微软雅黑" panose="020B0503020204020204" pitchFamily="34" charset="-122"/>
                <a:ea typeface="微软雅黑" panose="020B0503020204020204" pitchFamily="34" charset="-122"/>
              </a:rPr>
              <a:t>《</a:t>
            </a:r>
            <a:r>
              <a:rPr lang="zh-TW" altLang="en-US" sz="676" dirty="0">
                <a:solidFill>
                  <a:srgbClr val="333333"/>
                </a:solidFill>
                <a:latin typeface="微软雅黑" panose="020B0503020204020204" pitchFamily="34" charset="-122"/>
                <a:ea typeface="微软雅黑" panose="020B0503020204020204" pitchFamily="34" charset="-122"/>
              </a:rPr>
              <a:t>个人所得税法实施条例</a:t>
            </a:r>
            <a:r>
              <a:rPr lang="en-US" altLang="zh-CN" sz="676" dirty="0">
                <a:solidFill>
                  <a:srgbClr val="333333"/>
                </a:solidFill>
                <a:latin typeface="微软雅黑" panose="020B0503020204020204" pitchFamily="34" charset="-122"/>
                <a:ea typeface="微软雅黑" panose="020B0503020204020204" pitchFamily="34" charset="-122"/>
              </a:rPr>
              <a:t>》</a:t>
            </a:r>
            <a:r>
              <a:rPr lang="zh-TW" altLang="en-US" sz="676" dirty="0">
                <a:solidFill>
                  <a:srgbClr val="333333"/>
                </a:solidFill>
                <a:latin typeface="微软雅黑" panose="020B0503020204020204" pitchFamily="34" charset="-122"/>
                <a:ea typeface="微软雅黑" panose="020B0503020204020204" pitchFamily="34" charset="-122"/>
              </a:rPr>
              <a:t>一系列文件正式发布</a:t>
            </a:r>
          </a:p>
        </p:txBody>
      </p:sp>
      <p:sp>
        <p:nvSpPr>
          <p:cNvPr id="10" name="矩形 9"/>
          <p:cNvSpPr/>
          <p:nvPr/>
        </p:nvSpPr>
        <p:spPr>
          <a:xfrm>
            <a:off x="5589112" y="2370922"/>
            <a:ext cx="1361505" cy="377232"/>
          </a:xfrm>
          <a:prstGeom prst="rect">
            <a:avLst/>
          </a:prstGeom>
          <a:solidFill>
            <a:srgbClr val="FFFFFF"/>
          </a:solidFill>
        </p:spPr>
        <p:txBody>
          <a:bodyPr lIns="0" tIns="0" rIns="0" bIns="0">
            <a:noAutofit/>
          </a:bodyPr>
          <a:lstStyle/>
          <a:p>
            <a:r>
              <a:rPr lang="en-US" sz="853" b="1" dirty="0">
                <a:solidFill>
                  <a:srgbClr val="18A4A4"/>
                </a:solidFill>
                <a:latin typeface="微软雅黑" panose="020B0503020204020204" pitchFamily="34" charset="-122"/>
                <a:ea typeface="微软雅黑" panose="020B0503020204020204" pitchFamily="34" charset="-122"/>
              </a:rPr>
              <a:t>2019.01.01</a:t>
            </a:r>
          </a:p>
          <a:p>
            <a:pPr>
              <a:lnSpc>
                <a:spcPts val="975"/>
              </a:lnSpc>
            </a:pPr>
            <a:r>
              <a:rPr lang="en-US" altLang="zh-TW" sz="853" b="1" dirty="0">
                <a:solidFill>
                  <a:srgbClr val="18A4A4"/>
                </a:solidFill>
                <a:latin typeface="微软雅黑" panose="020B0503020204020204" pitchFamily="34" charset="-122"/>
                <a:ea typeface="微软雅黑" panose="020B0503020204020204" pitchFamily="34" charset="-122"/>
              </a:rPr>
              <a:t> </a:t>
            </a:r>
            <a:r>
              <a:rPr lang="en-US" altLang="zh-TW" sz="676" dirty="0">
                <a:solidFill>
                  <a:srgbClr val="333333"/>
                </a:solidFill>
                <a:latin typeface="微软雅黑" panose="020B0503020204020204" pitchFamily="34" charset="-122"/>
                <a:ea typeface="微软雅黑" panose="020B0503020204020204" pitchFamily="34" charset="-122"/>
              </a:rPr>
              <a:t>《</a:t>
            </a:r>
            <a:r>
              <a:rPr lang="zh-TW" altLang="en-US" sz="676" dirty="0">
                <a:solidFill>
                  <a:srgbClr val="333333"/>
                </a:solidFill>
                <a:latin typeface="微软雅黑" panose="020B0503020204020204" pitchFamily="34" charset="-122"/>
                <a:ea typeface="微软雅黑" panose="020B0503020204020204" pitchFamily="34" charset="-122"/>
              </a:rPr>
              <a:t>个人所得税法</a:t>
            </a:r>
            <a:r>
              <a:rPr lang="en-US" altLang="zh-TW" sz="676" dirty="0">
                <a:solidFill>
                  <a:srgbClr val="333333"/>
                </a:solidFill>
                <a:latin typeface="微软雅黑" panose="020B0503020204020204" pitchFamily="34" charset="-122"/>
                <a:ea typeface="微软雅黑" panose="020B0503020204020204" pitchFamily="34" charset="-122"/>
              </a:rPr>
              <a:t>》</a:t>
            </a:r>
            <a:r>
              <a:rPr lang="zh-TW" altLang="en-US" sz="676" dirty="0">
                <a:solidFill>
                  <a:srgbClr val="333333"/>
                </a:solidFill>
                <a:latin typeface="微软雅黑" panose="020B0503020204020204" pitchFamily="34" charset="-122"/>
                <a:ea typeface="微软雅黑" panose="020B0503020204020204" pitchFamily="34" charset="-122"/>
              </a:rPr>
              <a:t>第七次修正案全面实施</a:t>
            </a:r>
          </a:p>
        </p:txBody>
      </p:sp>
      <p:sp>
        <p:nvSpPr>
          <p:cNvPr id="11" name="矩形 10"/>
          <p:cNvSpPr/>
          <p:nvPr/>
        </p:nvSpPr>
        <p:spPr>
          <a:xfrm>
            <a:off x="469903" y="3025810"/>
            <a:ext cx="1357727" cy="1060298"/>
          </a:xfrm>
          <a:prstGeom prst="rect">
            <a:avLst/>
          </a:prstGeom>
          <a:solidFill>
            <a:srgbClr val="FFFFFF"/>
          </a:solidFill>
        </p:spPr>
        <p:txBody>
          <a:bodyPr lIns="0" tIns="0" rIns="0" bIns="0">
            <a:noAutofit/>
          </a:bodyPr>
          <a:lstStyle/>
          <a:p>
            <a:pPr algn="just">
              <a:lnSpc>
                <a:spcPts val="975"/>
              </a:lnSpc>
            </a:pPr>
            <a:r>
              <a:rPr lang="en-US" altLang="zh-CN" sz="850" b="1" dirty="0">
                <a:solidFill>
                  <a:srgbClr val="1A7B8D"/>
                </a:solidFill>
                <a:latin typeface="微软雅黑" panose="020B0503020204020204" pitchFamily="34" charset="-122"/>
                <a:ea typeface="微软雅黑" panose="020B0503020204020204" pitchFamily="34" charset="-122"/>
              </a:rPr>
              <a:t>2019.12</a:t>
            </a:r>
          </a:p>
          <a:p>
            <a:pPr algn="just">
              <a:lnSpc>
                <a:spcPts val="975"/>
              </a:lnSpc>
            </a:pPr>
            <a:r>
              <a:rPr lang="en-US" altLang="zh-CN" sz="680" dirty="0">
                <a:solidFill>
                  <a:srgbClr val="333333"/>
                </a:solidFill>
                <a:latin typeface="微软雅黑" panose="020B0503020204020204" pitchFamily="34" charset="-122"/>
                <a:ea typeface="微软雅黑" panose="020B0503020204020204" pitchFamily="34" charset="-122"/>
              </a:rPr>
              <a:t>•</a:t>
            </a:r>
            <a:r>
              <a:rPr lang="zh-CN" altLang="en-US" sz="680" dirty="0">
                <a:solidFill>
                  <a:srgbClr val="333333"/>
                </a:solidFill>
                <a:latin typeface="微软雅黑" panose="020B0503020204020204" pitchFamily="34" charset="-122"/>
                <a:ea typeface="微软雅黑" panose="020B0503020204020204" pitchFamily="34" charset="-122"/>
              </a:rPr>
              <a:t>关</a:t>
            </a:r>
            <a:r>
              <a:rPr lang="zh-TW" altLang="en-US" sz="680" dirty="0">
                <a:solidFill>
                  <a:srgbClr val="333333"/>
                </a:solidFill>
                <a:latin typeface="微软雅黑" panose="020B0503020204020204" pitchFamily="34" charset="-122"/>
                <a:ea typeface="微软雅黑" panose="020B0503020204020204" pitchFamily="34" charset="-122"/>
              </a:rPr>
              <a:t>于个人所得税综合所得汇算清缴涉及有关政策问题的公告</a:t>
            </a:r>
            <a:endParaRPr lang="en-US" sz="680" dirty="0">
              <a:solidFill>
                <a:srgbClr val="469731"/>
              </a:solidFill>
              <a:latin typeface="微软雅黑" panose="020B0503020204020204" pitchFamily="34" charset="-122"/>
              <a:ea typeface="微软雅黑" panose="020B0503020204020204" pitchFamily="34" charset="-122"/>
            </a:endParaRPr>
          </a:p>
          <a:p>
            <a:pPr algn="just">
              <a:lnSpc>
                <a:spcPts val="975"/>
              </a:lnSpc>
            </a:pPr>
            <a:r>
              <a:rPr lang="en-US" altLang="zh-TW" sz="680" dirty="0">
                <a:solidFill>
                  <a:srgbClr val="333333"/>
                </a:solidFill>
                <a:latin typeface="微软雅黑" panose="020B0503020204020204" pitchFamily="34" charset="-122"/>
                <a:ea typeface="微软雅黑" panose="020B0503020204020204" pitchFamily="34" charset="-122"/>
              </a:rPr>
              <a:t>•</a:t>
            </a:r>
            <a:r>
              <a:rPr lang="zh-TW" altLang="en-US" sz="680" dirty="0">
                <a:solidFill>
                  <a:srgbClr val="333333"/>
                </a:solidFill>
                <a:latin typeface="微软雅黑" panose="020B0503020204020204" pitchFamily="34" charset="-122"/>
                <a:ea typeface="微软雅黑" panose="020B0503020204020204" pitchFamily="34" charset="-122"/>
              </a:rPr>
              <a:t>关于办理</a:t>
            </a:r>
            <a:r>
              <a:rPr lang="en-US" altLang="zh-TW" sz="680" dirty="0">
                <a:latin typeface="微软雅黑" panose="020B0503020204020204" pitchFamily="34" charset="-122"/>
                <a:ea typeface="微软雅黑" panose="020B0503020204020204" pitchFamily="34" charset="-122"/>
              </a:rPr>
              <a:t>2019</a:t>
            </a:r>
            <a:r>
              <a:rPr lang="zh-TW" altLang="en-US" sz="680" dirty="0">
                <a:solidFill>
                  <a:srgbClr val="333333"/>
                </a:solidFill>
                <a:latin typeface="微软雅黑" panose="020B0503020204020204" pitchFamily="34" charset="-122"/>
                <a:ea typeface="微软雅黑" panose="020B0503020204020204" pitchFamily="34" charset="-122"/>
              </a:rPr>
              <a:t>年度个人所得税综合所得汇算清缴事项的公告</a:t>
            </a:r>
          </a:p>
          <a:p>
            <a:pPr algn="just">
              <a:lnSpc>
                <a:spcPts val="975"/>
              </a:lnSpc>
            </a:pPr>
            <a:r>
              <a:rPr lang="en-US" altLang="zh-TW" sz="680" dirty="0">
                <a:latin typeface="微软雅黑" panose="020B0503020204020204" pitchFamily="34" charset="-122"/>
                <a:ea typeface="微软雅黑" panose="020B0503020204020204" pitchFamily="34" charset="-122"/>
              </a:rPr>
              <a:t>•</a:t>
            </a:r>
            <a:r>
              <a:rPr lang="zh-TW" altLang="en-US" sz="680" dirty="0">
                <a:latin typeface="微软雅黑" panose="020B0503020204020204" pitchFamily="34" charset="-122"/>
                <a:ea typeface="微软雅黑" panose="020B0503020204020204" pitchFamily="34" charset="-122"/>
              </a:rPr>
              <a:t>关</a:t>
            </a:r>
            <a:r>
              <a:rPr lang="zh-TW" altLang="en-US" sz="680" dirty="0">
                <a:solidFill>
                  <a:srgbClr val="333333"/>
                </a:solidFill>
                <a:latin typeface="微软雅黑" panose="020B0503020204020204" pitchFamily="34" charset="-122"/>
                <a:ea typeface="微软雅黑" panose="020B0503020204020204" pitchFamily="34" charset="-122"/>
              </a:rPr>
              <a:t>于公益慈善事业捐赠个人所得税政策的公告      </a:t>
            </a:r>
            <a:r>
              <a:rPr lang="zh-TW" altLang="en-US" sz="680" dirty="0">
                <a:solidFill>
                  <a:srgbClr val="777778"/>
                </a:solidFill>
                <a:latin typeface="微软雅黑" panose="020B0503020204020204" pitchFamily="34" charset="-122"/>
                <a:ea typeface="微软雅黑" panose="020B0503020204020204" pitchFamily="34" charset="-122"/>
              </a:rPr>
              <a:t>，</a:t>
            </a:r>
            <a:endParaRPr lang="en-US" altLang="zh-TW" sz="680" dirty="0">
              <a:solidFill>
                <a:srgbClr val="777778"/>
              </a:solidFill>
              <a:latin typeface="微软雅黑" panose="020B0503020204020204" pitchFamily="34" charset="-122"/>
              <a:ea typeface="微软雅黑" panose="020B0503020204020204" pitchFamily="34" charset="-122"/>
            </a:endParaRPr>
          </a:p>
          <a:p>
            <a:pPr algn="just">
              <a:lnSpc>
                <a:spcPts val="975"/>
              </a:lnSpc>
            </a:pPr>
            <a:r>
              <a:rPr lang="en-US" altLang="zh-TW" sz="680" dirty="0">
                <a:solidFill>
                  <a:srgbClr val="333333"/>
                </a:solidFill>
                <a:latin typeface="微软雅黑" panose="020B0503020204020204" pitchFamily="34" charset="-122"/>
                <a:ea typeface="微软雅黑" panose="020B0503020204020204" pitchFamily="34" charset="-122"/>
              </a:rPr>
              <a:t>•</a:t>
            </a:r>
            <a:r>
              <a:rPr lang="zh-TW" altLang="en-US" sz="680" dirty="0">
                <a:solidFill>
                  <a:srgbClr val="333333"/>
                </a:solidFill>
                <a:latin typeface="微软雅黑" panose="020B0503020204020204" pitchFamily="34" charset="-122"/>
                <a:ea typeface="微软雅黑" panose="020B0503020204020204" pitchFamily="34" charset="-122"/>
              </a:rPr>
              <a:t>关于修订部分个人所得税申报表</a:t>
            </a:r>
            <a:endParaRPr lang="en-US" altLang="zh-TW" sz="680" dirty="0">
              <a:solidFill>
                <a:srgbClr val="333333"/>
              </a:solidFill>
              <a:latin typeface="微软雅黑" panose="020B0503020204020204" pitchFamily="34" charset="-122"/>
              <a:ea typeface="微软雅黑" panose="020B0503020204020204" pitchFamily="34" charset="-122"/>
            </a:endParaRPr>
          </a:p>
          <a:p>
            <a:pPr algn="just">
              <a:lnSpc>
                <a:spcPts val="975"/>
              </a:lnSpc>
            </a:pPr>
            <a:r>
              <a:rPr lang="zh-CN" altLang="en-US" sz="680" dirty="0">
                <a:solidFill>
                  <a:srgbClr val="333333"/>
                </a:solidFill>
                <a:latin typeface="微软雅黑" panose="020B0503020204020204" pitchFamily="34" charset="-122"/>
                <a:ea typeface="微软雅黑" panose="020B0503020204020204" pitchFamily="34" charset="-122"/>
              </a:rPr>
              <a:t>的公告</a:t>
            </a:r>
            <a:r>
              <a:rPr lang="zh-TW" altLang="en-US" sz="680" dirty="0">
                <a:solidFill>
                  <a:srgbClr val="333333"/>
                </a:solidFill>
                <a:latin typeface="微软雅黑" panose="020B0503020204020204" pitchFamily="34" charset="-122"/>
                <a:ea typeface="微软雅黑" panose="020B0503020204020204" pitchFamily="34" charset="-122"/>
              </a:rPr>
              <a:t>        </a:t>
            </a:r>
            <a:endParaRPr lang="en-US" sz="680" dirty="0">
              <a:solidFill>
                <a:srgbClr val="777778"/>
              </a:solidFill>
              <a:latin typeface="微软雅黑" panose="020B0503020204020204" pitchFamily="34" charset="-122"/>
              <a:ea typeface="微软雅黑" panose="020B0503020204020204" pitchFamily="34" charset="-122"/>
            </a:endParaRPr>
          </a:p>
        </p:txBody>
      </p:sp>
      <p:sp>
        <p:nvSpPr>
          <p:cNvPr id="12" name="矩形 11"/>
          <p:cNvSpPr/>
          <p:nvPr/>
        </p:nvSpPr>
        <p:spPr>
          <a:xfrm>
            <a:off x="850629" y="4394500"/>
            <a:ext cx="1159881" cy="366392"/>
          </a:xfrm>
          <a:prstGeom prst="rect">
            <a:avLst/>
          </a:prstGeom>
          <a:solidFill>
            <a:srgbClr val="FFFFFF"/>
          </a:solidFill>
        </p:spPr>
        <p:txBody>
          <a:bodyPr lIns="0" tIns="0" rIns="0" bIns="0">
            <a:noAutofit/>
          </a:bodyPr>
          <a:lstStyle/>
          <a:p>
            <a:pPr>
              <a:spcAft>
                <a:spcPts val="100"/>
              </a:spcAft>
            </a:pPr>
            <a:r>
              <a:rPr lang="en-US" sz="853" b="1" dirty="0">
                <a:solidFill>
                  <a:srgbClr val="1A7B8D"/>
                </a:solidFill>
                <a:latin typeface="微软雅黑" panose="020B0503020204020204" pitchFamily="34" charset="-122"/>
                <a:ea typeface="微软雅黑" panose="020B0503020204020204" pitchFamily="34" charset="-122"/>
              </a:rPr>
              <a:t>2020.01</a:t>
            </a:r>
          </a:p>
          <a:p>
            <a:pPr>
              <a:lnSpc>
                <a:spcPts val="975"/>
              </a:lnSpc>
              <a:spcAft>
                <a:spcPts val="100"/>
              </a:spcAft>
            </a:pPr>
            <a:r>
              <a:rPr lang="zh-TW" altLang="en-US" sz="676" dirty="0">
                <a:solidFill>
                  <a:srgbClr val="333333"/>
                </a:solidFill>
                <a:latin typeface="微软雅黑" panose="020B0503020204020204" pitchFamily="34" charset="-122"/>
                <a:ea typeface="微软雅黑" panose="020B0503020204020204" pitchFamily="34" charset="-122"/>
              </a:rPr>
              <a:t>关于境外所得有关个人所得税政策的公告</a:t>
            </a:r>
          </a:p>
        </p:txBody>
      </p:sp>
      <p:sp>
        <p:nvSpPr>
          <p:cNvPr id="13" name="矩形 12"/>
          <p:cNvSpPr/>
          <p:nvPr/>
        </p:nvSpPr>
        <p:spPr>
          <a:xfrm>
            <a:off x="3386422" y="3691532"/>
            <a:ext cx="773977" cy="394576"/>
          </a:xfrm>
          <a:prstGeom prst="rect">
            <a:avLst/>
          </a:prstGeom>
          <a:solidFill>
            <a:srgbClr val="FFFFFF"/>
          </a:solidFill>
        </p:spPr>
        <p:txBody>
          <a:bodyPr lIns="0" tIns="0" rIns="0" bIns="0">
            <a:noAutofit/>
          </a:bodyPr>
          <a:lstStyle/>
          <a:p>
            <a:pPr>
              <a:lnSpc>
                <a:spcPts val="957"/>
              </a:lnSpc>
            </a:pPr>
            <a:r>
              <a:rPr lang="en-US" sz="853" b="1" dirty="0">
                <a:solidFill>
                  <a:srgbClr val="11643C"/>
                </a:solidFill>
                <a:latin typeface="微软雅黑" panose="020B0503020204020204" pitchFamily="34" charset="-122"/>
                <a:ea typeface="微软雅黑" panose="020B0503020204020204" pitchFamily="34" charset="-122"/>
              </a:rPr>
              <a:t>2019.10 </a:t>
            </a:r>
            <a:r>
              <a:rPr lang="zh-TW" altLang="en-US" sz="676" dirty="0">
                <a:solidFill>
                  <a:srgbClr val="11643C"/>
                </a:solidFill>
                <a:latin typeface="微软雅黑" panose="020B0503020204020204" pitchFamily="34" charset="-122"/>
                <a:ea typeface="微软雅黑" panose="020B0503020204020204" pitchFamily="34" charset="-122"/>
              </a:rPr>
              <a:t> </a:t>
            </a:r>
            <a:endParaRPr lang="en-US" altLang="zh-TW" sz="676" dirty="0">
              <a:solidFill>
                <a:srgbClr val="11643C"/>
              </a:solidFill>
              <a:latin typeface="微软雅黑" panose="020B0503020204020204" pitchFamily="34" charset="-122"/>
              <a:ea typeface="微软雅黑" panose="020B0503020204020204" pitchFamily="34" charset="-122"/>
            </a:endParaRPr>
          </a:p>
          <a:p>
            <a:pPr>
              <a:lnSpc>
                <a:spcPts val="975"/>
              </a:lnSpc>
            </a:pPr>
            <a:r>
              <a:rPr lang="zh-TW" altLang="en-US" sz="676" dirty="0">
                <a:solidFill>
                  <a:srgbClr val="333333"/>
                </a:solidFill>
                <a:latin typeface="微软雅黑" panose="020B0503020204020204" pitchFamily="34" charset="-122"/>
                <a:ea typeface="微软雅黑" panose="020B0503020204020204" pitchFamily="34" charset="-122"/>
              </a:rPr>
              <a:t>非居民纳税人享受协定待遇管理办法</a:t>
            </a:r>
          </a:p>
        </p:txBody>
      </p:sp>
      <p:sp>
        <p:nvSpPr>
          <p:cNvPr id="14" name="矩形 13"/>
          <p:cNvSpPr/>
          <p:nvPr/>
        </p:nvSpPr>
        <p:spPr>
          <a:xfrm>
            <a:off x="2501878" y="4606428"/>
            <a:ext cx="886713" cy="587529"/>
          </a:xfrm>
          <a:prstGeom prst="rect">
            <a:avLst/>
          </a:prstGeom>
          <a:solidFill>
            <a:srgbClr val="FFFFFF"/>
          </a:solidFill>
        </p:spPr>
        <p:txBody>
          <a:bodyPr lIns="0" tIns="0" rIns="0" bIns="0">
            <a:noAutofit/>
          </a:bodyPr>
          <a:lstStyle/>
          <a:p>
            <a:pPr>
              <a:lnSpc>
                <a:spcPts val="975"/>
              </a:lnSpc>
              <a:spcAft>
                <a:spcPts val="100"/>
              </a:spcAft>
            </a:pPr>
            <a:r>
              <a:rPr lang="en-US" sz="853" b="1" dirty="0">
                <a:solidFill>
                  <a:srgbClr val="179CCE"/>
                </a:solidFill>
                <a:latin typeface="微软雅黑" panose="020B0503020204020204" pitchFamily="34" charset="-122"/>
                <a:ea typeface="微软雅黑" panose="020B0503020204020204" pitchFamily="34" charset="-122"/>
              </a:rPr>
              <a:t>2020.07</a:t>
            </a:r>
          </a:p>
          <a:p>
            <a:pPr>
              <a:lnSpc>
                <a:spcPts val="975"/>
              </a:lnSpc>
            </a:pPr>
            <a:r>
              <a:rPr lang="zh-TW" altLang="en-US" sz="676" dirty="0">
                <a:solidFill>
                  <a:srgbClr val="333333"/>
                </a:solidFill>
                <a:latin typeface="微软雅黑" panose="020B0503020204020204" pitchFamily="34" charset="-122"/>
                <a:ea typeface="微软雅黑" panose="020B0503020204020204" pitchFamily="34" charset="-122"/>
              </a:rPr>
              <a:t>关于完善调整部分纳税人个人所得税预扣预缴方法的公告</a:t>
            </a:r>
          </a:p>
        </p:txBody>
      </p:sp>
      <p:sp>
        <p:nvSpPr>
          <p:cNvPr id="15" name="矩形 14"/>
          <p:cNvSpPr/>
          <p:nvPr/>
        </p:nvSpPr>
        <p:spPr>
          <a:xfrm>
            <a:off x="3566367" y="4582583"/>
            <a:ext cx="1149041" cy="587529"/>
          </a:xfrm>
          <a:prstGeom prst="rect">
            <a:avLst/>
          </a:prstGeom>
          <a:solidFill>
            <a:srgbClr val="FFFFFF"/>
          </a:solidFill>
        </p:spPr>
        <p:txBody>
          <a:bodyPr lIns="0" tIns="0" rIns="0" bIns="0">
            <a:noAutofit/>
          </a:bodyPr>
          <a:lstStyle/>
          <a:p>
            <a:pPr>
              <a:lnSpc>
                <a:spcPts val="975"/>
              </a:lnSpc>
            </a:pPr>
            <a:r>
              <a:rPr lang="en-US" sz="853" b="1" dirty="0">
                <a:solidFill>
                  <a:srgbClr val="89B339"/>
                </a:solidFill>
                <a:latin typeface="微软雅黑" panose="020B0503020204020204" pitchFamily="34" charset="-122"/>
                <a:ea typeface="微软雅黑" panose="020B0503020204020204" pitchFamily="34" charset="-122"/>
              </a:rPr>
              <a:t>2020.12</a:t>
            </a:r>
          </a:p>
          <a:p>
            <a:pPr>
              <a:lnSpc>
                <a:spcPts val="975"/>
              </a:lnSpc>
            </a:pPr>
            <a:r>
              <a:rPr lang="zh-TW" altLang="en-US" sz="676" dirty="0">
                <a:solidFill>
                  <a:srgbClr val="333333"/>
                </a:solidFill>
                <a:latin typeface="微软雅黑" panose="020B0503020204020204" pitchFamily="34" charset="-122"/>
                <a:ea typeface="微软雅黑" panose="020B0503020204020204" pitchFamily="34" charset="-122"/>
              </a:rPr>
              <a:t>进一步简便优化部分纳税人个人所得税预扣预缴方法</a:t>
            </a:r>
          </a:p>
        </p:txBody>
      </p:sp>
      <p:sp>
        <p:nvSpPr>
          <p:cNvPr id="17" name="矩形 16"/>
          <p:cNvSpPr/>
          <p:nvPr/>
        </p:nvSpPr>
        <p:spPr>
          <a:xfrm>
            <a:off x="4572000" y="3681699"/>
            <a:ext cx="1624732" cy="473413"/>
          </a:xfrm>
          <a:prstGeom prst="rect">
            <a:avLst/>
          </a:prstGeom>
          <a:solidFill>
            <a:srgbClr val="FFFFFF"/>
          </a:solidFill>
        </p:spPr>
        <p:txBody>
          <a:bodyPr lIns="0" tIns="0" rIns="0" bIns="0">
            <a:noAutofit/>
          </a:bodyPr>
          <a:lstStyle/>
          <a:p>
            <a:pPr>
              <a:spcAft>
                <a:spcPts val="100"/>
              </a:spcAft>
            </a:pPr>
            <a:r>
              <a:rPr lang="en-US" sz="853" b="1" dirty="0">
                <a:solidFill>
                  <a:srgbClr val="0F924B"/>
                </a:solidFill>
                <a:latin typeface="微软雅黑" panose="020B0503020204020204" pitchFamily="34" charset="-122"/>
                <a:ea typeface="微软雅黑" panose="020B0503020204020204" pitchFamily="34" charset="-122"/>
              </a:rPr>
              <a:t>2019.08</a:t>
            </a:r>
          </a:p>
          <a:p>
            <a:pPr>
              <a:lnSpc>
                <a:spcPts val="975"/>
              </a:lnSpc>
              <a:spcAft>
                <a:spcPts val="100"/>
              </a:spcAft>
            </a:pPr>
            <a:r>
              <a:rPr lang="en-US" altLang="zh-TW" sz="676" dirty="0">
                <a:latin typeface="微软雅黑" panose="020B0503020204020204" pitchFamily="34" charset="-122"/>
                <a:ea typeface="微软雅黑" panose="020B0503020204020204" pitchFamily="34" charset="-122"/>
              </a:rPr>
              <a:t>•</a:t>
            </a:r>
            <a:r>
              <a:rPr lang="zh-TW" altLang="en-US" sz="676" dirty="0">
                <a:latin typeface="微软雅黑" panose="020B0503020204020204" pitchFamily="34" charset="-122"/>
                <a:ea typeface="微软雅黑" panose="020B0503020204020204" pitchFamily="34" charset="-122"/>
              </a:rPr>
              <a:t>关</a:t>
            </a:r>
            <a:r>
              <a:rPr lang="zh-TW" altLang="en-US" sz="676" dirty="0">
                <a:solidFill>
                  <a:srgbClr val="333333"/>
                </a:solidFill>
                <a:latin typeface="微软雅黑" panose="020B0503020204020204" pitchFamily="34" charset="-122"/>
                <a:ea typeface="微软雅黑" panose="020B0503020204020204" pitchFamily="34" charset="-122"/>
              </a:rPr>
              <a:t>于加强个人所得税纳税信用建设的通知</a:t>
            </a:r>
            <a:endParaRPr lang="en-US" altLang="zh-TW" sz="676" dirty="0">
              <a:solidFill>
                <a:srgbClr val="333333"/>
              </a:solidFill>
              <a:latin typeface="微软雅黑" panose="020B0503020204020204" pitchFamily="34" charset="-122"/>
              <a:ea typeface="微软雅黑" panose="020B0503020204020204" pitchFamily="34" charset="-122"/>
            </a:endParaRPr>
          </a:p>
          <a:p>
            <a:pPr>
              <a:lnSpc>
                <a:spcPts val="975"/>
              </a:lnSpc>
              <a:spcAft>
                <a:spcPts val="100"/>
              </a:spcAft>
            </a:pPr>
            <a:r>
              <a:rPr lang="en-US" altLang="zh-TW" sz="676" dirty="0">
                <a:solidFill>
                  <a:srgbClr val="333333"/>
                </a:solidFill>
                <a:latin typeface="微软雅黑" panose="020B0503020204020204" pitchFamily="34" charset="-122"/>
                <a:ea typeface="微软雅黑" panose="020B0503020204020204" pitchFamily="34" charset="-122"/>
              </a:rPr>
              <a:t>•</a:t>
            </a:r>
            <a:r>
              <a:rPr lang="zh-TW" altLang="en-US" sz="676" dirty="0">
                <a:solidFill>
                  <a:srgbClr val="333333"/>
                </a:solidFill>
                <a:latin typeface="微软雅黑" panose="020B0503020204020204" pitchFamily="34" charset="-122"/>
                <a:ea typeface="微软雅黑" panose="020B0503020204020204" pitchFamily="34" charset="-122"/>
              </a:rPr>
              <a:t>大湾区八市发布个税优</a:t>
            </a:r>
            <a:r>
              <a:rPr lang="zh-TW" altLang="en-US" sz="676" dirty="0">
                <a:solidFill>
                  <a:srgbClr val="11643C"/>
                </a:solidFill>
                <a:latin typeface="微软雅黑" panose="020B0503020204020204" pitchFamily="34" charset="-122"/>
                <a:ea typeface="微软雅黑" panose="020B0503020204020204" pitchFamily="34" charset="-122"/>
              </a:rPr>
              <a:t>恵</a:t>
            </a:r>
            <a:r>
              <a:rPr lang="zh-CN" altLang="en-US" sz="676" dirty="0">
                <a:solidFill>
                  <a:srgbClr val="333333"/>
                </a:solidFill>
                <a:latin typeface="微软雅黑" panose="020B0503020204020204" pitchFamily="34" charset="-122"/>
                <a:ea typeface="微软雅黑" panose="020B0503020204020204" pitchFamily="34" charset="-122"/>
              </a:rPr>
              <a:t>政策</a:t>
            </a:r>
            <a:r>
              <a:rPr lang="zh-TW" altLang="en-US" sz="676" dirty="0">
                <a:solidFill>
                  <a:srgbClr val="333333"/>
                </a:solidFill>
                <a:latin typeface="微软雅黑" panose="020B0503020204020204" pitchFamily="34" charset="-122"/>
                <a:ea typeface="微软雅黑" panose="020B0503020204020204" pitchFamily="34" charset="-122"/>
              </a:rPr>
              <a:t>管理办法</a:t>
            </a:r>
          </a:p>
        </p:txBody>
      </p:sp>
      <p:sp>
        <p:nvSpPr>
          <p:cNvPr id="18" name="矩形 17"/>
          <p:cNvSpPr/>
          <p:nvPr/>
        </p:nvSpPr>
        <p:spPr>
          <a:xfrm>
            <a:off x="6469497" y="3691535"/>
            <a:ext cx="2141729" cy="630885"/>
          </a:xfrm>
          <a:prstGeom prst="rect">
            <a:avLst/>
          </a:prstGeom>
          <a:solidFill>
            <a:srgbClr val="FFFFFF"/>
          </a:solidFill>
        </p:spPr>
        <p:txBody>
          <a:bodyPr lIns="0" tIns="0" rIns="0" bIns="0">
            <a:noAutofit/>
          </a:bodyPr>
          <a:lstStyle/>
          <a:p>
            <a:r>
              <a:rPr lang="en-US" sz="853" b="1" dirty="0">
                <a:solidFill>
                  <a:srgbClr val="469731"/>
                </a:solidFill>
                <a:latin typeface="微软雅黑" panose="020B0503020204020204" pitchFamily="34" charset="-122"/>
                <a:ea typeface="微软雅黑" panose="020B0503020204020204" pitchFamily="34" charset="-122"/>
              </a:rPr>
              <a:t>2019.03-</a:t>
            </a:r>
            <a:r>
              <a:rPr lang="en-US" altLang="zh-TW" sz="853" b="1" dirty="0">
                <a:solidFill>
                  <a:srgbClr val="469731"/>
                </a:solidFill>
                <a:latin typeface="微软雅黑" panose="020B0503020204020204" pitchFamily="34" charset="-122"/>
                <a:ea typeface="微软雅黑" panose="020B0503020204020204" pitchFamily="34" charset="-122"/>
              </a:rPr>
              <a:t>2019.04</a:t>
            </a:r>
            <a:r>
              <a:rPr lang="zh-TW" altLang="en-US" sz="853" b="1" dirty="0">
                <a:solidFill>
                  <a:srgbClr val="469731"/>
                </a:solidFill>
                <a:latin typeface="微软雅黑" panose="020B0503020204020204" pitchFamily="34" charset="-122"/>
                <a:ea typeface="微软雅黑" panose="020B0503020204020204" pitchFamily="34" charset="-122"/>
              </a:rPr>
              <a:t> </a:t>
            </a:r>
            <a:r>
              <a:rPr lang="zh-TW" altLang="en-US" sz="676" dirty="0">
                <a:solidFill>
                  <a:srgbClr val="777778"/>
                </a:solidFill>
                <a:latin typeface="微软雅黑" panose="020B0503020204020204" pitchFamily="34" charset="-122"/>
                <a:ea typeface="微软雅黑" panose="020B0503020204020204" pitchFamily="34" charset="-122"/>
              </a:rPr>
              <a:t>          </a:t>
            </a:r>
            <a:endParaRPr lang="en-US" altLang="zh-TW" sz="676" dirty="0">
              <a:solidFill>
                <a:srgbClr val="777778"/>
              </a:solidFill>
              <a:latin typeface="微软雅黑" panose="020B0503020204020204" pitchFamily="34" charset="-122"/>
              <a:ea typeface="微软雅黑" panose="020B0503020204020204" pitchFamily="34" charset="-122"/>
            </a:endParaRPr>
          </a:p>
          <a:p>
            <a:pPr>
              <a:lnSpc>
                <a:spcPts val="975"/>
              </a:lnSpc>
            </a:pPr>
            <a:r>
              <a:rPr lang="en-US" sz="676" dirty="0">
                <a:latin typeface="微软雅黑" panose="020B0503020204020204" pitchFamily="34" charset="-122"/>
                <a:ea typeface="微软雅黑" panose="020B0503020204020204" pitchFamily="34" charset="-122"/>
              </a:rPr>
              <a:t>•</a:t>
            </a:r>
            <a:r>
              <a:rPr lang="zh-TW" altLang="en-US" sz="676" dirty="0">
                <a:solidFill>
                  <a:srgbClr val="333333"/>
                </a:solidFill>
                <a:latin typeface="微软雅黑" panose="020B0503020204020204" pitchFamily="34" charset="-122"/>
                <a:ea typeface="微软雅黑" panose="020B0503020204020204" pitchFamily="34" charset="-122"/>
              </a:rPr>
              <a:t>关于非居民个人和无住所个人有关个人所得税政策</a:t>
            </a:r>
            <a:endParaRPr lang="en-US" altLang="zh-TW" sz="676" dirty="0">
              <a:solidFill>
                <a:srgbClr val="333333"/>
              </a:solidFill>
              <a:latin typeface="微软雅黑" panose="020B0503020204020204" pitchFamily="34" charset="-122"/>
              <a:ea typeface="微软雅黑" panose="020B0503020204020204" pitchFamily="34" charset="-122"/>
            </a:endParaRPr>
          </a:p>
          <a:p>
            <a:pPr>
              <a:lnSpc>
                <a:spcPts val="975"/>
              </a:lnSpc>
            </a:pPr>
            <a:r>
              <a:rPr lang="en-US" altLang="zh-CN" sz="676" dirty="0">
                <a:latin typeface="微软雅黑" panose="020B0503020204020204" pitchFamily="34" charset="-122"/>
                <a:ea typeface="微软雅黑" panose="020B0503020204020204" pitchFamily="34" charset="-122"/>
              </a:rPr>
              <a:t>•</a:t>
            </a:r>
            <a:r>
              <a:rPr lang="zh-TW" altLang="en-US" sz="676" dirty="0">
                <a:solidFill>
                  <a:srgbClr val="333333"/>
                </a:solidFill>
                <a:latin typeface="微软雅黑" panose="020B0503020204020204" pitchFamily="34" charset="-122"/>
                <a:ea typeface="微软雅黑" panose="020B0503020204020204" pitchFamily="34" charset="-122"/>
              </a:rPr>
              <a:t>关于调整</a:t>
            </a:r>
            <a:r>
              <a:rPr lang="en-US" altLang="zh-TW" sz="676" dirty="0">
                <a:solidFill>
                  <a:srgbClr val="333333"/>
                </a:solidFill>
                <a:latin typeface="微软雅黑" panose="020B0503020204020204" pitchFamily="34" charset="-122"/>
                <a:ea typeface="微软雅黑" panose="020B0503020204020204" pitchFamily="34" charset="-122"/>
              </a:rPr>
              <a:t>《</a:t>
            </a:r>
            <a:r>
              <a:rPr lang="zh-TW" altLang="en-US" sz="676" dirty="0">
                <a:solidFill>
                  <a:srgbClr val="333333"/>
                </a:solidFill>
                <a:latin typeface="微软雅黑" panose="020B0503020204020204" pitchFamily="34" charset="-122"/>
                <a:ea typeface="微软雅黑" panose="020B0503020204020204" pitchFamily="34" charset="-122"/>
              </a:rPr>
              <a:t>中国税收居民身份证明</a:t>
            </a:r>
            <a:r>
              <a:rPr lang="en-US" altLang="zh-TW" sz="676" dirty="0">
                <a:solidFill>
                  <a:srgbClr val="333333"/>
                </a:solidFill>
                <a:latin typeface="微软雅黑" panose="020B0503020204020204" pitchFamily="34" charset="-122"/>
                <a:ea typeface="微软雅黑" panose="020B0503020204020204" pitchFamily="34" charset="-122"/>
              </a:rPr>
              <a:t>》</a:t>
            </a:r>
            <a:r>
              <a:rPr lang="zh-TW" altLang="en-US" sz="676" dirty="0">
                <a:solidFill>
                  <a:srgbClr val="333333"/>
                </a:solidFill>
                <a:latin typeface="微软雅黑" panose="020B0503020204020204" pitchFamily="34" charset="-122"/>
                <a:ea typeface="微软雅黑" panose="020B0503020204020204" pitchFamily="34" charset="-122"/>
              </a:rPr>
              <a:t>有关事项的公告   </a:t>
            </a:r>
            <a:endParaRPr lang="en-US" altLang="zh-TW" sz="676" dirty="0">
              <a:solidFill>
                <a:srgbClr val="333333"/>
              </a:solidFill>
              <a:latin typeface="微软雅黑" panose="020B0503020204020204" pitchFamily="34" charset="-122"/>
              <a:ea typeface="微软雅黑" panose="020B0503020204020204" pitchFamily="34" charset="-122"/>
            </a:endParaRPr>
          </a:p>
          <a:p>
            <a:pPr algn="just">
              <a:lnSpc>
                <a:spcPts val="975"/>
              </a:lnSpc>
            </a:pPr>
            <a:r>
              <a:rPr lang="en-US" sz="676" dirty="0">
                <a:latin typeface="微软雅黑" panose="020B0503020204020204" pitchFamily="34" charset="-122"/>
                <a:ea typeface="微软雅黑" panose="020B0503020204020204" pitchFamily="34" charset="-122"/>
              </a:rPr>
              <a:t>•</a:t>
            </a:r>
            <a:r>
              <a:rPr lang="zh-TW" altLang="en-US" sz="676" dirty="0">
                <a:solidFill>
                  <a:srgbClr val="333333"/>
                </a:solidFill>
                <a:latin typeface="微软雅黑" panose="020B0503020204020204" pitchFamily="34" charset="-122"/>
                <a:ea typeface="微软雅黑" panose="020B0503020204020204" pitchFamily="34" charset="-122"/>
              </a:rPr>
              <a:t>无住所个人的居住时间判定标准</a:t>
            </a:r>
            <a:endParaRPr lang="en-US" altLang="zh-TW" sz="676" dirty="0">
              <a:solidFill>
                <a:srgbClr val="333333"/>
              </a:solidFill>
              <a:latin typeface="微软雅黑" panose="020B0503020204020204" pitchFamily="34" charset="-122"/>
              <a:ea typeface="微软雅黑" panose="020B0503020204020204" pitchFamily="34" charset="-122"/>
            </a:endParaRPr>
          </a:p>
          <a:p>
            <a:pPr algn="just">
              <a:lnSpc>
                <a:spcPts val="975"/>
              </a:lnSpc>
            </a:pPr>
            <a:r>
              <a:rPr lang="en-US" sz="676" dirty="0">
                <a:latin typeface="微软雅黑" panose="020B0503020204020204" pitchFamily="34" charset="-122"/>
                <a:ea typeface="微软雅黑" panose="020B0503020204020204" pitchFamily="34" charset="-122"/>
              </a:rPr>
              <a:t>•</a:t>
            </a:r>
            <a:r>
              <a:rPr lang="zh-TW" altLang="en-US" sz="676" dirty="0">
                <a:solidFill>
                  <a:srgbClr val="333333"/>
                </a:solidFill>
                <a:latin typeface="微软雅黑" panose="020B0503020204020204" pitchFamily="34" charset="-122"/>
                <a:ea typeface="微软雅黑" panose="020B0503020204020204" pitchFamily="34" charset="-122"/>
              </a:rPr>
              <a:t>粤港澳大湾区个税优惠政策</a:t>
            </a:r>
          </a:p>
        </p:txBody>
      </p:sp>
      <p:sp>
        <p:nvSpPr>
          <p:cNvPr id="19" name="矩形 18"/>
          <p:cNvSpPr/>
          <p:nvPr/>
        </p:nvSpPr>
        <p:spPr>
          <a:xfrm>
            <a:off x="4967534" y="4798094"/>
            <a:ext cx="1336573" cy="291799"/>
          </a:xfrm>
          <a:prstGeom prst="rect">
            <a:avLst/>
          </a:prstGeom>
          <a:solidFill>
            <a:srgbClr val="FFFFFF"/>
          </a:solidFill>
        </p:spPr>
        <p:txBody>
          <a:bodyPr wrap="none" lIns="0" tIns="0" rIns="0" bIns="0">
            <a:noAutofit/>
          </a:bodyPr>
          <a:lstStyle/>
          <a:p>
            <a:r>
              <a:rPr lang="en-US" altLang="zh-CN" sz="850" b="1" dirty="0">
                <a:solidFill>
                  <a:srgbClr val="89B339"/>
                </a:solidFill>
                <a:latin typeface="微软雅黑" panose="020B0503020204020204" pitchFamily="34" charset="-122"/>
                <a:ea typeface="微软雅黑" panose="020B0503020204020204" pitchFamily="34" charset="-122"/>
              </a:rPr>
              <a:t>2027.12</a:t>
            </a:r>
          </a:p>
          <a:p>
            <a:r>
              <a:rPr lang="zh-TW" altLang="en-US" sz="676" dirty="0">
                <a:solidFill>
                  <a:srgbClr val="333333"/>
                </a:solidFill>
                <a:latin typeface="微软雅黑" panose="020B0503020204020204" pitchFamily="34" charset="-122"/>
                <a:ea typeface="微软雅黑" panose="020B0503020204020204" pitchFamily="34" charset="-122"/>
              </a:rPr>
              <a:t>个人所得税若干过渡期政策结束</a:t>
            </a:r>
          </a:p>
        </p:txBody>
      </p:sp>
      <p:sp>
        <p:nvSpPr>
          <p:cNvPr id="21" name="矩形 20"/>
          <p:cNvSpPr/>
          <p:nvPr/>
        </p:nvSpPr>
        <p:spPr>
          <a:xfrm>
            <a:off x="8548432" y="5564685"/>
            <a:ext cx="62872" cy="73712"/>
          </a:xfrm>
          <a:prstGeom prst="rect">
            <a:avLst/>
          </a:prstGeom>
          <a:solidFill>
            <a:srgbClr val="FFFFFF"/>
          </a:solidFill>
        </p:spPr>
        <p:txBody>
          <a:bodyPr wrap="none" lIns="0" tIns="0" rIns="0" bIns="0">
            <a:noAutofit/>
          </a:bodyPr>
          <a:lstStyle/>
          <a:p>
            <a:pPr algn="just"/>
            <a:r>
              <a:rPr lang="en-US" altLang="zh-TW" sz="533" b="1">
                <a:solidFill>
                  <a:srgbClr val="333333"/>
                </a:solidFill>
                <a:latin typeface="Times New Roman" panose="02020603050405020304"/>
                <a:ea typeface="Times New Roman" panose="02020603050405020304"/>
              </a:rPr>
              <a:t>4</a:t>
            </a:r>
          </a:p>
        </p:txBody>
      </p:sp>
      <p:sp>
        <p:nvSpPr>
          <p:cNvPr id="20" name="Title 21">
            <a:extLst>
              <a:ext uri="{FF2B5EF4-FFF2-40B4-BE49-F238E27FC236}">
                <a16:creationId xmlns:a16="http://schemas.microsoft.com/office/drawing/2014/main" id="{25C93B30-1EEF-268B-9AEC-1DBB31F30708}"/>
              </a:ext>
            </a:extLst>
          </p:cNvPr>
          <p:cNvSpPr txBox="1">
            <a:spLocks/>
          </p:cNvSpPr>
          <p:nvPr/>
        </p:nvSpPr>
        <p:spPr>
          <a:xfrm>
            <a:off x="469900" y="170367"/>
            <a:ext cx="7515863" cy="728480"/>
          </a:xfrm>
          <a:prstGeom prst="rect">
            <a:avLst/>
          </a:prstGeom>
        </p:spPr>
        <p:txBody>
          <a:bodyPr/>
          <a:lstStyle>
            <a:lvl1pPr marL="0" algn="l" defTabSz="457200" rtl="0" eaLnBrk="1" latinLnBrk="0" hangingPunct="1">
              <a:lnSpc>
                <a:spcPct val="90000"/>
              </a:lnSpc>
              <a:spcBef>
                <a:spcPct val="0"/>
              </a:spcBef>
              <a:buNone/>
              <a:defRPr lang="en-US" sz="3600" b="1" i="0" kern="1200" dirty="0">
                <a:solidFill>
                  <a:schemeClr val="bg1"/>
                </a:solidFill>
                <a:latin typeface="+mj-lt"/>
                <a:ea typeface="+mj-ea"/>
                <a:cs typeface="+mj-cs"/>
              </a:defRPr>
            </a:lvl1pPr>
          </a:lstStyle>
          <a:p>
            <a:r>
              <a:rPr lang="zh-CN" altLang="en-US" dirty="0"/>
              <a:t>中国个人所得税改革进程</a:t>
            </a:r>
          </a:p>
        </p:txBody>
      </p:sp>
      <p:pic>
        <p:nvPicPr>
          <p:cNvPr id="3" name="Picture 3" descr="A picture containing text&#10;&#10;Description automatically generated">
            <a:extLst>
              <a:ext uri="{FF2B5EF4-FFF2-40B4-BE49-F238E27FC236}">
                <a16:creationId xmlns:a16="http://schemas.microsoft.com/office/drawing/2014/main" id="{E75D87D5-FE8E-A878-7249-909163E858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5042" y="-766884"/>
            <a:ext cx="3387778" cy="2473377"/>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1578903" y="2872118"/>
            <a:ext cx="6136351" cy="1130175"/>
          </a:xfrm>
        </p:spPr>
        <p:txBody>
          <a:bodyPr>
            <a:normAutofit fontScale="90000"/>
          </a:bodyPr>
          <a:lstStyle/>
          <a:p>
            <a:pPr algn="l"/>
            <a:r>
              <a:rPr lang="en-US" altLang="zh-CN" dirty="0"/>
              <a:t>02</a:t>
            </a:r>
            <a:br>
              <a:rPr lang="en-US" altLang="zh-CN" dirty="0"/>
            </a:br>
            <a:r>
              <a:rPr lang="zh-CN" altLang="en-US" dirty="0"/>
              <a:t>个人所得税的若干规定</a:t>
            </a:r>
            <a:endParaRPr lang="en-US" dirty="0"/>
          </a:p>
        </p:txBody>
      </p:sp>
      <p:sp>
        <p:nvSpPr>
          <p:cNvPr id="5" name="Slide Number Placeholder 4"/>
          <p:cNvSpPr>
            <a:spLocks noGrp="1"/>
          </p:cNvSpPr>
          <p:nvPr>
            <p:ph type="sldNum" sz="quarter" idx="18"/>
          </p:nvPr>
        </p:nvSpPr>
        <p:spPr/>
        <p:txBody>
          <a:bodyPr/>
          <a:lstStyle/>
          <a:p>
            <a:fld id="{81B6AF4C-40A9-46FB-8368-0D79F272B758}" type="slidenum">
              <a:rPr lang="en-US" smtClean="0"/>
              <a:pPr/>
              <a:t>6</a:t>
            </a:fld>
            <a:endParaRPr lang="en-US" dirty="0"/>
          </a:p>
        </p:txBody>
      </p:sp>
      <p:pic>
        <p:nvPicPr>
          <p:cNvPr id="2" name="Picture 3" descr="A picture containing text&#10;&#10;Description automatically generated">
            <a:extLst>
              <a:ext uri="{FF2B5EF4-FFF2-40B4-BE49-F238E27FC236}">
                <a16:creationId xmlns:a16="http://schemas.microsoft.com/office/drawing/2014/main" id="{BC75D70B-E187-A409-0693-081136E3C0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75316" y="-604236"/>
            <a:ext cx="3387778" cy="2473377"/>
          </a:xfrm>
          <a:prstGeom prst="rect">
            <a:avLst/>
          </a:prstGeom>
        </p:spPr>
      </p:pic>
    </p:spTree>
    <p:extLst>
      <p:ext uri="{BB962C8B-B14F-4D97-AF65-F5344CB8AC3E}">
        <p14:creationId xmlns:p14="http://schemas.microsoft.com/office/powerpoint/2010/main" val="2672429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a:extLst>
              <a:ext uri="{FF2B5EF4-FFF2-40B4-BE49-F238E27FC236}">
                <a16:creationId xmlns:a16="http://schemas.microsoft.com/office/drawing/2014/main" id="{0E4AA011-3882-997D-185F-D8752A332B16}"/>
              </a:ext>
            </a:extLst>
          </p:cNvPr>
          <p:cNvCxnSpPr/>
          <p:nvPr/>
        </p:nvCxnSpPr>
        <p:spPr>
          <a:xfrm>
            <a:off x="4572000" y="1442301"/>
            <a:ext cx="0" cy="4213781"/>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69899" y="170367"/>
            <a:ext cx="8173060" cy="728480"/>
          </a:xfrm>
        </p:spPr>
        <p:txBody>
          <a:bodyPr>
            <a:normAutofit/>
          </a:bodyPr>
          <a:lstStyle/>
          <a:p>
            <a:r>
              <a:rPr lang="zh-CN" altLang="en-US" dirty="0">
                <a:latin typeface="微软雅黑" panose="020B0503020204020204" pitchFamily="34" charset="-122"/>
                <a:ea typeface="微软雅黑" panose="020B0503020204020204" pitchFamily="34" charset="-122"/>
              </a:rPr>
              <a:t>居民与非居民纳税人的判定</a:t>
            </a:r>
            <a:endParaRPr lang="zh-CN" altLang="en-US" dirty="0"/>
          </a:p>
        </p:txBody>
      </p:sp>
      <p:sp>
        <p:nvSpPr>
          <p:cNvPr id="5" name="Slide Number Placeholder 4"/>
          <p:cNvSpPr>
            <a:spLocks noGrp="1"/>
          </p:cNvSpPr>
          <p:nvPr>
            <p:ph type="sldNum" sz="quarter" idx="12"/>
          </p:nvPr>
        </p:nvSpPr>
        <p:spPr/>
        <p:txBody>
          <a:bodyPr/>
          <a:lstStyle/>
          <a:p>
            <a:fld id="{81B6AF4C-40A9-46FB-8368-0D79F272B758}" type="slidenum">
              <a:rPr lang="en-US" smtClean="0"/>
              <a:pPr/>
              <a:t>7</a:t>
            </a:fld>
            <a:endParaRPr lang="en-US" dirty="0"/>
          </a:p>
        </p:txBody>
      </p:sp>
      <p:pic>
        <p:nvPicPr>
          <p:cNvPr id="13" name="图片 12" descr="卡通人物&#10;&#10;低可信度描述已自动生成">
            <a:extLst>
              <a:ext uri="{FF2B5EF4-FFF2-40B4-BE49-F238E27FC236}">
                <a16:creationId xmlns:a16="http://schemas.microsoft.com/office/drawing/2014/main" id="{412A0A9F-36E6-6301-E172-80B43DC194B3}"/>
              </a:ext>
            </a:extLst>
          </p:cNvPr>
          <p:cNvPicPr>
            <a:picLocks noChangeAspect="1"/>
          </p:cNvPicPr>
          <p:nvPr/>
        </p:nvPicPr>
        <p:blipFill>
          <a:blip r:embed="rId2">
            <a:clrChange>
              <a:clrFrom>
                <a:srgbClr val="F6F6F6"/>
              </a:clrFrom>
              <a:clrTo>
                <a:srgbClr val="F6F6F6">
                  <a:alpha val="0"/>
                </a:srgbClr>
              </a:clrTo>
            </a:clrChange>
            <a:extLst>
              <a:ext uri="{28A0092B-C50C-407E-A947-70E740481C1C}">
                <a14:useLocalDpi xmlns:a14="http://schemas.microsoft.com/office/drawing/2010/main" val="0"/>
              </a:ext>
            </a:extLst>
          </a:blip>
          <a:stretch>
            <a:fillRect/>
          </a:stretch>
        </p:blipFill>
        <p:spPr>
          <a:xfrm>
            <a:off x="1827612" y="2490866"/>
            <a:ext cx="5488776" cy="2269670"/>
          </a:xfrm>
          <a:prstGeom prst="rect">
            <a:avLst/>
          </a:prstGeom>
        </p:spPr>
      </p:pic>
      <p:sp>
        <p:nvSpPr>
          <p:cNvPr id="14" name="标注: 线形 13">
            <a:extLst>
              <a:ext uri="{FF2B5EF4-FFF2-40B4-BE49-F238E27FC236}">
                <a16:creationId xmlns:a16="http://schemas.microsoft.com/office/drawing/2014/main" id="{0A93133C-1DF9-F700-9E59-4C378447B31E}"/>
              </a:ext>
            </a:extLst>
          </p:cNvPr>
          <p:cNvSpPr/>
          <p:nvPr/>
        </p:nvSpPr>
        <p:spPr>
          <a:xfrm flipH="1">
            <a:off x="469900" y="2557154"/>
            <a:ext cx="849854" cy="393736"/>
          </a:xfrm>
          <a:prstGeom prst="borderCallout1">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dirty="0"/>
              <a:t>户籍</a:t>
            </a:r>
          </a:p>
        </p:txBody>
      </p:sp>
      <p:sp>
        <p:nvSpPr>
          <p:cNvPr id="15" name="标注: 线形 14">
            <a:extLst>
              <a:ext uri="{FF2B5EF4-FFF2-40B4-BE49-F238E27FC236}">
                <a16:creationId xmlns:a16="http://schemas.microsoft.com/office/drawing/2014/main" id="{E9B12265-41F9-55B5-4CFC-FE029C2FE973}"/>
              </a:ext>
            </a:extLst>
          </p:cNvPr>
          <p:cNvSpPr/>
          <p:nvPr/>
        </p:nvSpPr>
        <p:spPr>
          <a:xfrm flipH="1">
            <a:off x="469899" y="3442488"/>
            <a:ext cx="849854" cy="393736"/>
          </a:xfrm>
          <a:prstGeom prst="borderCallout1">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dirty="0"/>
              <a:t>家庭</a:t>
            </a:r>
          </a:p>
        </p:txBody>
      </p:sp>
      <p:sp>
        <p:nvSpPr>
          <p:cNvPr id="16" name="标注: 线形 15">
            <a:extLst>
              <a:ext uri="{FF2B5EF4-FFF2-40B4-BE49-F238E27FC236}">
                <a16:creationId xmlns:a16="http://schemas.microsoft.com/office/drawing/2014/main" id="{57B708E2-100A-A075-418F-824356CE4199}"/>
              </a:ext>
            </a:extLst>
          </p:cNvPr>
          <p:cNvSpPr/>
          <p:nvPr/>
        </p:nvSpPr>
        <p:spPr>
          <a:xfrm flipH="1">
            <a:off x="469899" y="4327822"/>
            <a:ext cx="1602556" cy="393736"/>
          </a:xfrm>
          <a:prstGeom prst="borderCallout1">
            <a:avLst>
              <a:gd name="adj1" fmla="val 18750"/>
              <a:gd name="adj2" fmla="val -8333"/>
              <a:gd name="adj3" fmla="val 83770"/>
              <a:gd name="adj4" fmla="val -14804"/>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dirty="0"/>
              <a:t>经济利益关系</a:t>
            </a:r>
          </a:p>
        </p:txBody>
      </p:sp>
      <p:sp>
        <p:nvSpPr>
          <p:cNvPr id="19" name="矩形 18">
            <a:extLst>
              <a:ext uri="{FF2B5EF4-FFF2-40B4-BE49-F238E27FC236}">
                <a16:creationId xmlns:a16="http://schemas.microsoft.com/office/drawing/2014/main" id="{98B4B767-FACC-F665-0571-02E0FED3E0F1}"/>
              </a:ext>
            </a:extLst>
          </p:cNvPr>
          <p:cNvSpPr/>
          <p:nvPr/>
        </p:nvSpPr>
        <p:spPr>
          <a:xfrm>
            <a:off x="2864060" y="1442301"/>
            <a:ext cx="1272618" cy="505111"/>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dirty="0"/>
              <a:t>有住所</a:t>
            </a:r>
          </a:p>
        </p:txBody>
      </p:sp>
      <p:sp>
        <p:nvSpPr>
          <p:cNvPr id="20" name="矩形 19">
            <a:extLst>
              <a:ext uri="{FF2B5EF4-FFF2-40B4-BE49-F238E27FC236}">
                <a16:creationId xmlns:a16="http://schemas.microsoft.com/office/drawing/2014/main" id="{5CC6A8A2-9F7B-2263-2A97-6EE1C9949789}"/>
              </a:ext>
            </a:extLst>
          </p:cNvPr>
          <p:cNvSpPr/>
          <p:nvPr/>
        </p:nvSpPr>
        <p:spPr>
          <a:xfrm>
            <a:off x="5260158" y="1433426"/>
            <a:ext cx="1272618" cy="505111"/>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dirty="0"/>
              <a:t>无住所</a:t>
            </a:r>
          </a:p>
        </p:txBody>
      </p:sp>
      <p:sp>
        <p:nvSpPr>
          <p:cNvPr id="21" name="爆炸形: 14 pt  20">
            <a:extLst>
              <a:ext uri="{FF2B5EF4-FFF2-40B4-BE49-F238E27FC236}">
                <a16:creationId xmlns:a16="http://schemas.microsoft.com/office/drawing/2014/main" id="{D8372C06-2915-73BE-7A77-3670487BE0E5}"/>
              </a:ext>
            </a:extLst>
          </p:cNvPr>
          <p:cNvSpPr/>
          <p:nvPr/>
        </p:nvSpPr>
        <p:spPr>
          <a:xfrm>
            <a:off x="469899" y="1346503"/>
            <a:ext cx="2141326" cy="1010198"/>
          </a:xfrm>
          <a:prstGeom prst="irregularSeal2">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dirty="0"/>
              <a:t>习惯性居住</a:t>
            </a:r>
          </a:p>
        </p:txBody>
      </p:sp>
      <p:sp>
        <p:nvSpPr>
          <p:cNvPr id="22" name="矩形 21">
            <a:extLst>
              <a:ext uri="{FF2B5EF4-FFF2-40B4-BE49-F238E27FC236}">
                <a16:creationId xmlns:a16="http://schemas.microsoft.com/office/drawing/2014/main" id="{C6E57D3F-7E43-1037-1CEA-DFE9231E7781}"/>
              </a:ext>
            </a:extLst>
          </p:cNvPr>
          <p:cNvSpPr/>
          <p:nvPr/>
        </p:nvSpPr>
        <p:spPr>
          <a:xfrm>
            <a:off x="2780790" y="5258427"/>
            <a:ext cx="1272618" cy="505111"/>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dirty="0"/>
              <a:t>居民</a:t>
            </a:r>
          </a:p>
        </p:txBody>
      </p:sp>
      <p:sp>
        <p:nvSpPr>
          <p:cNvPr id="23" name="矩形 22">
            <a:extLst>
              <a:ext uri="{FF2B5EF4-FFF2-40B4-BE49-F238E27FC236}">
                <a16:creationId xmlns:a16="http://schemas.microsoft.com/office/drawing/2014/main" id="{8F6BCD42-5DAD-527C-B121-9236730C4949}"/>
              </a:ext>
            </a:extLst>
          </p:cNvPr>
          <p:cNvSpPr/>
          <p:nvPr/>
        </p:nvSpPr>
        <p:spPr>
          <a:xfrm>
            <a:off x="5280335" y="5258426"/>
            <a:ext cx="1272618" cy="505111"/>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dirty="0"/>
              <a:t>居民？？非居民？？</a:t>
            </a:r>
          </a:p>
        </p:txBody>
      </p:sp>
      <p:sp>
        <p:nvSpPr>
          <p:cNvPr id="24" name="爆炸形: 14 pt  23">
            <a:extLst>
              <a:ext uri="{FF2B5EF4-FFF2-40B4-BE49-F238E27FC236}">
                <a16:creationId xmlns:a16="http://schemas.microsoft.com/office/drawing/2014/main" id="{B13EDCE5-E7E0-43F8-DCB7-35069F9EEB9A}"/>
              </a:ext>
            </a:extLst>
          </p:cNvPr>
          <p:cNvSpPr/>
          <p:nvPr/>
        </p:nvSpPr>
        <p:spPr>
          <a:xfrm>
            <a:off x="6853416" y="2248923"/>
            <a:ext cx="2141326" cy="1010198"/>
          </a:xfrm>
          <a:prstGeom prst="irregularSeal2">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dirty="0"/>
              <a:t>实际</a:t>
            </a:r>
            <a:endParaRPr lang="en-US" altLang="zh-CN" dirty="0"/>
          </a:p>
          <a:p>
            <a:pPr algn="ctr"/>
            <a:r>
              <a:rPr lang="zh-CN" altLang="en-US" dirty="0"/>
              <a:t>居住</a:t>
            </a:r>
          </a:p>
        </p:txBody>
      </p:sp>
    </p:spTree>
    <p:extLst>
      <p:ext uri="{BB962C8B-B14F-4D97-AF65-F5344CB8AC3E}">
        <p14:creationId xmlns:p14="http://schemas.microsoft.com/office/powerpoint/2010/main" val="4269946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9" name="直接连接符 38">
            <a:extLst>
              <a:ext uri="{FF2B5EF4-FFF2-40B4-BE49-F238E27FC236}">
                <a16:creationId xmlns:a16="http://schemas.microsoft.com/office/drawing/2014/main" id="{7CB461C5-AE3A-0F56-2BCD-4823DF437050}"/>
              </a:ext>
            </a:extLst>
          </p:cNvPr>
          <p:cNvCxnSpPr>
            <a:cxnSpLocks/>
          </p:cNvCxnSpPr>
          <p:nvPr/>
        </p:nvCxnSpPr>
        <p:spPr>
          <a:xfrm>
            <a:off x="3876066" y="2744770"/>
            <a:ext cx="0" cy="179495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直接连接符 29">
            <a:extLst>
              <a:ext uri="{FF2B5EF4-FFF2-40B4-BE49-F238E27FC236}">
                <a16:creationId xmlns:a16="http://schemas.microsoft.com/office/drawing/2014/main" id="{73FBF625-73C0-E461-1A35-F183907837C7}"/>
              </a:ext>
            </a:extLst>
          </p:cNvPr>
          <p:cNvCxnSpPr>
            <a:cxnSpLocks/>
          </p:cNvCxnSpPr>
          <p:nvPr/>
        </p:nvCxnSpPr>
        <p:spPr>
          <a:xfrm>
            <a:off x="7288490" y="2735343"/>
            <a:ext cx="0" cy="3000804"/>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a16="http://schemas.microsoft.com/office/drawing/2014/main" id="{85570BB3-8778-5B1D-C5C6-06B3FFB65BE7}"/>
              </a:ext>
            </a:extLst>
          </p:cNvPr>
          <p:cNvCxnSpPr>
            <a:cxnSpLocks/>
          </p:cNvCxnSpPr>
          <p:nvPr/>
        </p:nvCxnSpPr>
        <p:spPr>
          <a:xfrm>
            <a:off x="1140643" y="1904214"/>
            <a:ext cx="0" cy="3918453"/>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69899" y="170367"/>
            <a:ext cx="8173060" cy="728480"/>
          </a:xfrm>
        </p:spPr>
        <p:txBody>
          <a:bodyPr>
            <a:normAutofit/>
          </a:bodyPr>
          <a:lstStyle/>
          <a:p>
            <a:r>
              <a:rPr lang="zh-CN" altLang="en-US" dirty="0">
                <a:latin typeface="微软雅黑" panose="020B0503020204020204" pitchFamily="34" charset="-122"/>
                <a:ea typeface="微软雅黑" panose="020B0503020204020204" pitchFamily="34" charset="-122"/>
              </a:rPr>
              <a:t>居民与非居民纳税人的判定</a:t>
            </a:r>
            <a:endParaRPr lang="zh-CN" altLang="en-US" dirty="0"/>
          </a:p>
        </p:txBody>
      </p:sp>
      <p:sp>
        <p:nvSpPr>
          <p:cNvPr id="5" name="Slide Number Placeholder 4"/>
          <p:cNvSpPr>
            <a:spLocks noGrp="1"/>
          </p:cNvSpPr>
          <p:nvPr>
            <p:ph type="sldNum" sz="quarter" idx="12"/>
          </p:nvPr>
        </p:nvSpPr>
        <p:spPr/>
        <p:txBody>
          <a:bodyPr/>
          <a:lstStyle/>
          <a:p>
            <a:fld id="{81B6AF4C-40A9-46FB-8368-0D79F272B758}" type="slidenum">
              <a:rPr lang="en-US" smtClean="0"/>
              <a:pPr/>
              <a:t>8</a:t>
            </a:fld>
            <a:endParaRPr lang="en-US" dirty="0"/>
          </a:p>
        </p:txBody>
      </p:sp>
      <p:sp>
        <p:nvSpPr>
          <p:cNvPr id="13" name="矩形: 圆角 12">
            <a:extLst>
              <a:ext uri="{FF2B5EF4-FFF2-40B4-BE49-F238E27FC236}">
                <a16:creationId xmlns:a16="http://schemas.microsoft.com/office/drawing/2014/main" id="{B275B05C-38F0-6E99-FDD7-21B4E426F3C7}"/>
              </a:ext>
            </a:extLst>
          </p:cNvPr>
          <p:cNvSpPr/>
          <p:nvPr/>
        </p:nvSpPr>
        <p:spPr>
          <a:xfrm>
            <a:off x="3912202" y="1234333"/>
            <a:ext cx="744640" cy="524387"/>
          </a:xfrm>
          <a:prstGeom prst="roundRect">
            <a:avLst/>
          </a:prstGeom>
          <a:ln>
            <a:solidFill>
              <a:srgbClr val="FE821F"/>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dirty="0"/>
              <a:t>个人</a:t>
            </a:r>
          </a:p>
        </p:txBody>
      </p:sp>
      <p:sp>
        <p:nvSpPr>
          <p:cNvPr id="14" name="矩形: 圆角 13">
            <a:extLst>
              <a:ext uri="{FF2B5EF4-FFF2-40B4-BE49-F238E27FC236}">
                <a16:creationId xmlns:a16="http://schemas.microsoft.com/office/drawing/2014/main" id="{1694549A-F627-5085-BDA0-EEC983B82401}"/>
              </a:ext>
            </a:extLst>
          </p:cNvPr>
          <p:cNvSpPr/>
          <p:nvPr/>
        </p:nvSpPr>
        <p:spPr>
          <a:xfrm>
            <a:off x="469899" y="2063995"/>
            <a:ext cx="1479324" cy="552535"/>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dirty="0"/>
              <a:t>有住所个人</a:t>
            </a:r>
          </a:p>
        </p:txBody>
      </p:sp>
      <p:sp>
        <p:nvSpPr>
          <p:cNvPr id="15" name="矩形: 圆角 14">
            <a:extLst>
              <a:ext uri="{FF2B5EF4-FFF2-40B4-BE49-F238E27FC236}">
                <a16:creationId xmlns:a16="http://schemas.microsoft.com/office/drawing/2014/main" id="{9091A286-E2FA-9438-E63E-3BD2E3ED2C8E}"/>
              </a:ext>
            </a:extLst>
          </p:cNvPr>
          <p:cNvSpPr/>
          <p:nvPr/>
        </p:nvSpPr>
        <p:spPr>
          <a:xfrm>
            <a:off x="5069149" y="2077824"/>
            <a:ext cx="1479324" cy="552535"/>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dirty="0"/>
              <a:t>无住所个人</a:t>
            </a:r>
          </a:p>
        </p:txBody>
      </p:sp>
      <p:sp>
        <p:nvSpPr>
          <p:cNvPr id="16" name="矩形: 圆角 15">
            <a:extLst>
              <a:ext uri="{FF2B5EF4-FFF2-40B4-BE49-F238E27FC236}">
                <a16:creationId xmlns:a16="http://schemas.microsoft.com/office/drawing/2014/main" id="{F61BA8F1-59EA-1D1C-6B70-B672B250BA37}"/>
              </a:ext>
            </a:extLst>
          </p:cNvPr>
          <p:cNvSpPr/>
          <p:nvPr/>
        </p:nvSpPr>
        <p:spPr>
          <a:xfrm>
            <a:off x="3183119" y="3776026"/>
            <a:ext cx="1479324" cy="552535"/>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dirty="0"/>
              <a:t>居民个人</a:t>
            </a:r>
          </a:p>
        </p:txBody>
      </p:sp>
      <p:sp>
        <p:nvSpPr>
          <p:cNvPr id="17" name="矩形: 圆角 16">
            <a:extLst>
              <a:ext uri="{FF2B5EF4-FFF2-40B4-BE49-F238E27FC236}">
                <a16:creationId xmlns:a16="http://schemas.microsoft.com/office/drawing/2014/main" id="{6DDE3ADB-F037-5AC2-A9AE-74A4B7B59602}"/>
              </a:ext>
            </a:extLst>
          </p:cNvPr>
          <p:cNvSpPr/>
          <p:nvPr/>
        </p:nvSpPr>
        <p:spPr>
          <a:xfrm>
            <a:off x="3177518" y="2892318"/>
            <a:ext cx="1479324" cy="552535"/>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dirty="0"/>
              <a:t>累计居住</a:t>
            </a:r>
            <a:endParaRPr lang="en-US" altLang="zh-CN" dirty="0"/>
          </a:p>
          <a:p>
            <a:pPr algn="ctr"/>
            <a:r>
              <a:rPr lang="zh-CN" altLang="en-US" dirty="0"/>
              <a:t>满</a:t>
            </a:r>
            <a:r>
              <a:rPr lang="en-US" altLang="zh-CN" dirty="0"/>
              <a:t>183</a:t>
            </a:r>
            <a:r>
              <a:rPr lang="zh-CN" altLang="en-US" dirty="0"/>
              <a:t>天</a:t>
            </a:r>
          </a:p>
        </p:txBody>
      </p:sp>
      <p:sp>
        <p:nvSpPr>
          <p:cNvPr id="18" name="矩形: 圆角 17">
            <a:extLst>
              <a:ext uri="{FF2B5EF4-FFF2-40B4-BE49-F238E27FC236}">
                <a16:creationId xmlns:a16="http://schemas.microsoft.com/office/drawing/2014/main" id="{8E0E0247-C9D5-7333-8CA1-90AF9282CF5F}"/>
              </a:ext>
            </a:extLst>
          </p:cNvPr>
          <p:cNvSpPr/>
          <p:nvPr/>
        </p:nvSpPr>
        <p:spPr>
          <a:xfrm>
            <a:off x="6630870" y="2876465"/>
            <a:ext cx="1479324" cy="552535"/>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dirty="0"/>
              <a:t>累计居住</a:t>
            </a:r>
            <a:endParaRPr lang="en-US" altLang="zh-CN" dirty="0"/>
          </a:p>
          <a:p>
            <a:pPr algn="ctr"/>
            <a:r>
              <a:rPr lang="zh-CN" altLang="en-US" dirty="0"/>
              <a:t>不满</a:t>
            </a:r>
            <a:r>
              <a:rPr lang="en-US" altLang="zh-CN" dirty="0"/>
              <a:t>183</a:t>
            </a:r>
            <a:r>
              <a:rPr lang="zh-CN" altLang="en-US" dirty="0"/>
              <a:t>天</a:t>
            </a:r>
          </a:p>
        </p:txBody>
      </p:sp>
      <p:sp>
        <p:nvSpPr>
          <p:cNvPr id="19" name="矩形: 圆角 18">
            <a:extLst>
              <a:ext uri="{FF2B5EF4-FFF2-40B4-BE49-F238E27FC236}">
                <a16:creationId xmlns:a16="http://schemas.microsoft.com/office/drawing/2014/main" id="{D6645CA9-BE03-582C-8808-354179DD3CCD}"/>
              </a:ext>
            </a:extLst>
          </p:cNvPr>
          <p:cNvSpPr/>
          <p:nvPr/>
        </p:nvSpPr>
        <p:spPr>
          <a:xfrm>
            <a:off x="6630870" y="3736296"/>
            <a:ext cx="1479324" cy="552535"/>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dirty="0"/>
              <a:t>非居民</a:t>
            </a:r>
          </a:p>
        </p:txBody>
      </p:sp>
      <p:sp>
        <p:nvSpPr>
          <p:cNvPr id="20" name="矩形: 圆角 19">
            <a:extLst>
              <a:ext uri="{FF2B5EF4-FFF2-40B4-BE49-F238E27FC236}">
                <a16:creationId xmlns:a16="http://schemas.microsoft.com/office/drawing/2014/main" id="{D20BD93A-8DB2-2DC2-7964-027FF9DA53FD}"/>
              </a:ext>
            </a:extLst>
          </p:cNvPr>
          <p:cNvSpPr/>
          <p:nvPr/>
        </p:nvSpPr>
        <p:spPr>
          <a:xfrm>
            <a:off x="6630870" y="5776976"/>
            <a:ext cx="2136057" cy="748984"/>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dirty="0"/>
              <a:t>源自中国境内所得和境外所得境内支付部分纳税</a:t>
            </a:r>
          </a:p>
        </p:txBody>
      </p:sp>
      <p:sp>
        <p:nvSpPr>
          <p:cNvPr id="21" name="矩形: 圆角 20">
            <a:extLst>
              <a:ext uri="{FF2B5EF4-FFF2-40B4-BE49-F238E27FC236}">
                <a16:creationId xmlns:a16="http://schemas.microsoft.com/office/drawing/2014/main" id="{185230ED-32A0-AFDB-BF82-947BEDCA574E}"/>
              </a:ext>
            </a:extLst>
          </p:cNvPr>
          <p:cNvSpPr/>
          <p:nvPr/>
        </p:nvSpPr>
        <p:spPr>
          <a:xfrm>
            <a:off x="4284522" y="4767448"/>
            <a:ext cx="2212017" cy="552535"/>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dirty="0"/>
              <a:t>累计居住满</a:t>
            </a:r>
            <a:r>
              <a:rPr lang="en-US" altLang="zh-CN" dirty="0"/>
              <a:t>183</a:t>
            </a:r>
            <a:r>
              <a:rPr lang="zh-CN" altLang="en-US" dirty="0"/>
              <a:t>天的年度连续不满</a:t>
            </a:r>
            <a:r>
              <a:rPr lang="en-US" altLang="zh-CN" dirty="0"/>
              <a:t>6</a:t>
            </a:r>
            <a:r>
              <a:rPr lang="zh-CN" altLang="en-US" dirty="0"/>
              <a:t>年</a:t>
            </a:r>
          </a:p>
        </p:txBody>
      </p:sp>
      <p:sp>
        <p:nvSpPr>
          <p:cNvPr id="22" name="矩形: 圆角 21">
            <a:extLst>
              <a:ext uri="{FF2B5EF4-FFF2-40B4-BE49-F238E27FC236}">
                <a16:creationId xmlns:a16="http://schemas.microsoft.com/office/drawing/2014/main" id="{4F72E6F5-7DAE-0E1A-41E5-30C320B70B0C}"/>
              </a:ext>
            </a:extLst>
          </p:cNvPr>
          <p:cNvSpPr/>
          <p:nvPr/>
        </p:nvSpPr>
        <p:spPr>
          <a:xfrm>
            <a:off x="1594360" y="4767448"/>
            <a:ext cx="2328421" cy="552535"/>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dirty="0"/>
              <a:t>累计居住满</a:t>
            </a:r>
            <a:r>
              <a:rPr lang="en-US" altLang="zh-CN" dirty="0"/>
              <a:t>183</a:t>
            </a:r>
            <a:r>
              <a:rPr lang="zh-CN" altLang="en-US" dirty="0"/>
              <a:t>天的年度连续满</a:t>
            </a:r>
            <a:r>
              <a:rPr lang="en-US" altLang="zh-CN" dirty="0"/>
              <a:t>6</a:t>
            </a:r>
            <a:r>
              <a:rPr lang="zh-CN" altLang="en-US" dirty="0"/>
              <a:t>年</a:t>
            </a:r>
          </a:p>
        </p:txBody>
      </p:sp>
      <p:sp>
        <p:nvSpPr>
          <p:cNvPr id="23" name="矩形: 圆角 22">
            <a:extLst>
              <a:ext uri="{FF2B5EF4-FFF2-40B4-BE49-F238E27FC236}">
                <a16:creationId xmlns:a16="http://schemas.microsoft.com/office/drawing/2014/main" id="{16C6E665-9285-CA31-8CFF-24F604762CC0}"/>
              </a:ext>
            </a:extLst>
          </p:cNvPr>
          <p:cNvSpPr/>
          <p:nvPr/>
        </p:nvSpPr>
        <p:spPr>
          <a:xfrm>
            <a:off x="539263" y="5875200"/>
            <a:ext cx="2328421" cy="552535"/>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dirty="0"/>
              <a:t>全球所得纳税</a:t>
            </a:r>
          </a:p>
        </p:txBody>
      </p:sp>
      <p:cxnSp>
        <p:nvCxnSpPr>
          <p:cNvPr id="25" name="直接连接符 24">
            <a:extLst>
              <a:ext uri="{FF2B5EF4-FFF2-40B4-BE49-F238E27FC236}">
                <a16:creationId xmlns:a16="http://schemas.microsoft.com/office/drawing/2014/main" id="{3320800D-99A3-4E0C-B568-88891A0688D3}"/>
              </a:ext>
            </a:extLst>
          </p:cNvPr>
          <p:cNvCxnSpPr>
            <a:cxnSpLocks/>
          </p:cNvCxnSpPr>
          <p:nvPr/>
        </p:nvCxnSpPr>
        <p:spPr>
          <a:xfrm>
            <a:off x="1140643" y="1904214"/>
            <a:ext cx="480767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5" name="直接连接符 34">
            <a:extLst>
              <a:ext uri="{FF2B5EF4-FFF2-40B4-BE49-F238E27FC236}">
                <a16:creationId xmlns:a16="http://schemas.microsoft.com/office/drawing/2014/main" id="{35067311-91D4-FE33-CF75-2F59DD24188F}"/>
              </a:ext>
            </a:extLst>
          </p:cNvPr>
          <p:cNvCxnSpPr/>
          <p:nvPr/>
        </p:nvCxnSpPr>
        <p:spPr>
          <a:xfrm>
            <a:off x="5948313" y="1904214"/>
            <a:ext cx="0" cy="173610"/>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直接连接符 35">
            <a:extLst>
              <a:ext uri="{FF2B5EF4-FFF2-40B4-BE49-F238E27FC236}">
                <a16:creationId xmlns:a16="http://schemas.microsoft.com/office/drawing/2014/main" id="{BA143A3F-F03A-473A-DE9D-E464B11A0BEA}"/>
              </a:ext>
            </a:extLst>
          </p:cNvPr>
          <p:cNvCxnSpPr>
            <a:cxnSpLocks/>
          </p:cNvCxnSpPr>
          <p:nvPr/>
        </p:nvCxnSpPr>
        <p:spPr>
          <a:xfrm>
            <a:off x="3876066" y="2735343"/>
            <a:ext cx="341242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直接连接符 42">
            <a:extLst>
              <a:ext uri="{FF2B5EF4-FFF2-40B4-BE49-F238E27FC236}">
                <a16:creationId xmlns:a16="http://schemas.microsoft.com/office/drawing/2014/main" id="{21A80D28-56ED-71D4-BFF0-6139BFFFA25D}"/>
              </a:ext>
            </a:extLst>
          </p:cNvPr>
          <p:cNvCxnSpPr>
            <a:cxnSpLocks/>
          </p:cNvCxnSpPr>
          <p:nvPr/>
        </p:nvCxnSpPr>
        <p:spPr>
          <a:xfrm>
            <a:off x="1818228" y="4565715"/>
            <a:ext cx="344192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直接连接符 44">
            <a:extLst>
              <a:ext uri="{FF2B5EF4-FFF2-40B4-BE49-F238E27FC236}">
                <a16:creationId xmlns:a16="http://schemas.microsoft.com/office/drawing/2014/main" id="{28E4E72D-2864-5640-8AAA-AB03AC7C0A09}"/>
              </a:ext>
            </a:extLst>
          </p:cNvPr>
          <p:cNvCxnSpPr>
            <a:cxnSpLocks/>
          </p:cNvCxnSpPr>
          <p:nvPr/>
        </p:nvCxnSpPr>
        <p:spPr>
          <a:xfrm>
            <a:off x="1814339" y="4565715"/>
            <a:ext cx="3889" cy="201733"/>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直接连接符 49">
            <a:extLst>
              <a:ext uri="{FF2B5EF4-FFF2-40B4-BE49-F238E27FC236}">
                <a16:creationId xmlns:a16="http://schemas.microsoft.com/office/drawing/2014/main" id="{CEA9839B-28A8-F532-457E-838B6870E86F}"/>
              </a:ext>
            </a:extLst>
          </p:cNvPr>
          <p:cNvCxnSpPr/>
          <p:nvPr/>
        </p:nvCxnSpPr>
        <p:spPr>
          <a:xfrm>
            <a:off x="5260157" y="4565715"/>
            <a:ext cx="0" cy="201733"/>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直接连接符 52">
            <a:extLst>
              <a:ext uri="{FF2B5EF4-FFF2-40B4-BE49-F238E27FC236}">
                <a16:creationId xmlns:a16="http://schemas.microsoft.com/office/drawing/2014/main" id="{9CE7C75D-DAB3-A361-A4D1-5BEC7C6EF914}"/>
              </a:ext>
            </a:extLst>
          </p:cNvPr>
          <p:cNvCxnSpPr>
            <a:cxnSpLocks/>
          </p:cNvCxnSpPr>
          <p:nvPr/>
        </p:nvCxnSpPr>
        <p:spPr>
          <a:xfrm>
            <a:off x="3183119" y="5319983"/>
            <a:ext cx="0" cy="831485"/>
          </a:xfrm>
          <a:prstGeom prst="line">
            <a:avLst/>
          </a:prstGeom>
        </p:spPr>
        <p:style>
          <a:lnRef idx="1">
            <a:schemeClr val="accent1"/>
          </a:lnRef>
          <a:fillRef idx="0">
            <a:schemeClr val="accent1"/>
          </a:fillRef>
          <a:effectRef idx="0">
            <a:schemeClr val="accent1"/>
          </a:effectRef>
          <a:fontRef idx="minor">
            <a:schemeClr val="tx1"/>
          </a:fontRef>
        </p:style>
      </p:cxnSp>
      <p:cxnSp>
        <p:nvCxnSpPr>
          <p:cNvPr id="54" name="直接连接符 53">
            <a:extLst>
              <a:ext uri="{FF2B5EF4-FFF2-40B4-BE49-F238E27FC236}">
                <a16:creationId xmlns:a16="http://schemas.microsoft.com/office/drawing/2014/main" id="{BC840CF5-2F66-C03B-A5C2-0FB58EEC93BA}"/>
              </a:ext>
            </a:extLst>
          </p:cNvPr>
          <p:cNvCxnSpPr/>
          <p:nvPr/>
        </p:nvCxnSpPr>
        <p:spPr>
          <a:xfrm>
            <a:off x="5249161" y="5294720"/>
            <a:ext cx="0" cy="882854"/>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直接连接符 55">
            <a:extLst>
              <a:ext uri="{FF2B5EF4-FFF2-40B4-BE49-F238E27FC236}">
                <a16:creationId xmlns:a16="http://schemas.microsoft.com/office/drawing/2014/main" id="{2E09CED3-D6B1-6DE1-FF29-D9861E18EA9D}"/>
              </a:ext>
            </a:extLst>
          </p:cNvPr>
          <p:cNvCxnSpPr>
            <a:cxnSpLocks/>
            <a:stCxn id="23" idx="3"/>
          </p:cNvCxnSpPr>
          <p:nvPr/>
        </p:nvCxnSpPr>
        <p:spPr>
          <a:xfrm>
            <a:off x="2867684" y="6151468"/>
            <a:ext cx="30983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直接连接符 57">
            <a:extLst>
              <a:ext uri="{FF2B5EF4-FFF2-40B4-BE49-F238E27FC236}">
                <a16:creationId xmlns:a16="http://schemas.microsoft.com/office/drawing/2014/main" id="{DB92A78F-3D23-4FE8-7743-B53ED9FA3C40}"/>
              </a:ext>
            </a:extLst>
          </p:cNvPr>
          <p:cNvCxnSpPr>
            <a:cxnSpLocks/>
            <a:endCxn id="20" idx="1"/>
          </p:cNvCxnSpPr>
          <p:nvPr/>
        </p:nvCxnSpPr>
        <p:spPr>
          <a:xfrm>
            <a:off x="5249161" y="6151468"/>
            <a:ext cx="138170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C214F6FA-3952-3A29-9C5D-2932FEF1EB4E}"/>
              </a:ext>
            </a:extLst>
          </p:cNvPr>
          <p:cNvCxnSpPr>
            <a:stCxn id="13" idx="2"/>
          </p:cNvCxnSpPr>
          <p:nvPr/>
        </p:nvCxnSpPr>
        <p:spPr>
          <a:xfrm>
            <a:off x="4284522" y="1758720"/>
            <a:ext cx="0" cy="145494"/>
          </a:xfrm>
          <a:prstGeom prst="line">
            <a:avLst/>
          </a:prstGeom>
        </p:spPr>
        <p:style>
          <a:lnRef idx="1">
            <a:schemeClr val="accent1"/>
          </a:lnRef>
          <a:fillRef idx="0">
            <a:schemeClr val="accent1"/>
          </a:fillRef>
          <a:effectRef idx="0">
            <a:schemeClr val="accent1"/>
          </a:effectRef>
          <a:fontRef idx="minor">
            <a:schemeClr val="tx1"/>
          </a:fontRef>
        </p:style>
      </p:cxnSp>
      <p:cxnSp>
        <p:nvCxnSpPr>
          <p:cNvPr id="3" name="直接连接符 2">
            <a:extLst>
              <a:ext uri="{FF2B5EF4-FFF2-40B4-BE49-F238E27FC236}">
                <a16:creationId xmlns:a16="http://schemas.microsoft.com/office/drawing/2014/main" id="{85C3AA35-F21F-816A-D1F9-2940A305C849}"/>
              </a:ext>
            </a:extLst>
          </p:cNvPr>
          <p:cNvCxnSpPr>
            <a:cxnSpLocks/>
          </p:cNvCxnSpPr>
          <p:nvPr/>
        </p:nvCxnSpPr>
        <p:spPr>
          <a:xfrm>
            <a:off x="5935783" y="2616530"/>
            <a:ext cx="0" cy="12824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285422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9899" y="170367"/>
            <a:ext cx="8173060" cy="728480"/>
          </a:xfrm>
        </p:spPr>
        <p:txBody>
          <a:bodyPr>
            <a:normAutofit/>
          </a:bodyPr>
          <a:lstStyle/>
          <a:p>
            <a:r>
              <a:rPr lang="zh-CN" altLang="en-US" dirty="0">
                <a:latin typeface="微软雅黑" panose="020B0503020204020204" pitchFamily="34" charset="-122"/>
                <a:ea typeface="微软雅黑" panose="020B0503020204020204" pitchFamily="34" charset="-122"/>
              </a:rPr>
              <a:t>居民与非居民纳税人的判定</a:t>
            </a:r>
            <a:endParaRPr lang="zh-CN" altLang="en-US" dirty="0"/>
          </a:p>
        </p:txBody>
      </p:sp>
      <p:sp>
        <p:nvSpPr>
          <p:cNvPr id="5" name="Slide Number Placeholder 4"/>
          <p:cNvSpPr>
            <a:spLocks noGrp="1"/>
          </p:cNvSpPr>
          <p:nvPr>
            <p:ph type="sldNum" sz="quarter" idx="12"/>
          </p:nvPr>
        </p:nvSpPr>
        <p:spPr/>
        <p:txBody>
          <a:bodyPr/>
          <a:lstStyle/>
          <a:p>
            <a:fld id="{81B6AF4C-40A9-46FB-8368-0D79F272B758}" type="slidenum">
              <a:rPr lang="en-US" smtClean="0"/>
              <a:pPr/>
              <a:t>9</a:t>
            </a:fld>
            <a:endParaRPr lang="en-US" dirty="0"/>
          </a:p>
        </p:txBody>
      </p:sp>
      <p:sp>
        <p:nvSpPr>
          <p:cNvPr id="3" name="TextBox 2"/>
          <p:cNvSpPr txBox="1"/>
          <p:nvPr/>
        </p:nvSpPr>
        <p:spPr>
          <a:xfrm>
            <a:off x="539263" y="1310337"/>
            <a:ext cx="7962480" cy="2536400"/>
          </a:xfrm>
          <a:prstGeom prst="rect">
            <a:avLst/>
          </a:prstGeom>
          <a:noFill/>
        </p:spPr>
        <p:txBody>
          <a:bodyPr wrap="square" rtlCol="0">
            <a:spAutoFit/>
          </a:bodyPr>
          <a:lstStyle/>
          <a:p>
            <a:pPr algn="just">
              <a:lnSpc>
                <a:spcPct val="150000"/>
              </a:lnSpc>
            </a:pPr>
            <a:r>
              <a:rPr lang="zh-CN" altLang="en-US" dirty="0">
                <a:latin typeface="微软雅黑" panose="020B0503020204020204" pitchFamily="34" charset="-122"/>
                <a:ea typeface="微软雅黑" panose="020B0503020204020204" pitchFamily="34" charset="-122"/>
              </a:rPr>
              <a:t>财政部 税务总局 关于在中国境内无住所的个人居住时间判定标准的公告</a:t>
            </a:r>
          </a:p>
          <a:p>
            <a:pPr algn="just">
              <a:lnSpc>
                <a:spcPct val="150000"/>
              </a:lnSpc>
            </a:pPr>
            <a:r>
              <a:rPr lang="zh-CN" altLang="en-US" dirty="0">
                <a:latin typeface="微软雅黑" panose="020B0503020204020204" pitchFamily="34" charset="-122"/>
                <a:ea typeface="微软雅黑" panose="020B0503020204020204" pitchFamily="34" charset="-122"/>
              </a:rPr>
              <a:t>财政部 税务总局公告</a:t>
            </a:r>
            <a:r>
              <a:rPr lang="en-US" altLang="zh-CN" dirty="0">
                <a:latin typeface="微软雅黑" panose="020B0503020204020204" pitchFamily="34" charset="-122"/>
                <a:ea typeface="微软雅黑" panose="020B0503020204020204" pitchFamily="34" charset="-122"/>
              </a:rPr>
              <a:t>2019</a:t>
            </a:r>
            <a:r>
              <a:rPr lang="zh-CN" altLang="en-US" dirty="0">
                <a:latin typeface="微软雅黑" panose="020B0503020204020204" pitchFamily="34" charset="-122"/>
                <a:ea typeface="微软雅黑" panose="020B0503020204020204" pitchFamily="34" charset="-122"/>
              </a:rPr>
              <a:t>年第</a:t>
            </a:r>
            <a:r>
              <a:rPr lang="en-US" altLang="zh-CN" dirty="0">
                <a:latin typeface="微软雅黑" panose="020B0503020204020204" pitchFamily="34" charset="-122"/>
                <a:ea typeface="微软雅黑" panose="020B0503020204020204" pitchFamily="34" charset="-122"/>
              </a:rPr>
              <a:t>34</a:t>
            </a:r>
            <a:r>
              <a:rPr lang="zh-CN" altLang="en-US" dirty="0">
                <a:latin typeface="微软雅黑" panose="020B0503020204020204" pitchFamily="34" charset="-122"/>
                <a:ea typeface="微软雅黑" panose="020B0503020204020204" pitchFamily="34" charset="-122"/>
              </a:rPr>
              <a:t>号</a:t>
            </a:r>
            <a:endParaRPr lang="en-US" altLang="zh-CN" dirty="0">
              <a:latin typeface="微软雅黑" panose="020B0503020204020204" pitchFamily="34" charset="-122"/>
              <a:ea typeface="微软雅黑" panose="020B0503020204020204" pitchFamily="34" charset="-122"/>
            </a:endParaRPr>
          </a:p>
          <a:p>
            <a:pPr algn="just">
              <a:lnSpc>
                <a:spcPct val="150000"/>
              </a:lnSpc>
            </a:pPr>
            <a:r>
              <a:rPr lang="zh-CN" altLang="en-US" dirty="0">
                <a:latin typeface="微软雅黑" panose="020B0503020204020204" pitchFamily="34" charset="-122"/>
                <a:ea typeface="微软雅黑" panose="020B0503020204020204" pitchFamily="34" charset="-122"/>
              </a:rPr>
              <a:t>       二、无住所个人一个纳税年度内在中国境内累计居住天数，按照个人在中国境内累计停留的天数计算。在中国境内停留的当天满</a:t>
            </a:r>
            <a:r>
              <a:rPr lang="en-US" altLang="zh-CN" dirty="0">
                <a:latin typeface="微软雅黑" panose="020B0503020204020204" pitchFamily="34" charset="-122"/>
                <a:ea typeface="微软雅黑" panose="020B0503020204020204" pitchFamily="34" charset="-122"/>
              </a:rPr>
              <a:t>24</a:t>
            </a:r>
            <a:r>
              <a:rPr lang="zh-CN" altLang="en-US" dirty="0">
                <a:latin typeface="微软雅黑" panose="020B0503020204020204" pitchFamily="34" charset="-122"/>
                <a:ea typeface="微软雅黑" panose="020B0503020204020204" pitchFamily="34" charset="-122"/>
              </a:rPr>
              <a:t>小时的，计入中国境内居住天数，在中国境内停留的当天不足</a:t>
            </a:r>
            <a:r>
              <a:rPr lang="en-US" altLang="zh-CN" dirty="0">
                <a:latin typeface="微软雅黑" panose="020B0503020204020204" pitchFamily="34" charset="-122"/>
                <a:ea typeface="微软雅黑" panose="020B0503020204020204" pitchFamily="34" charset="-122"/>
              </a:rPr>
              <a:t>24</a:t>
            </a:r>
            <a:r>
              <a:rPr lang="zh-CN" altLang="en-US" dirty="0">
                <a:latin typeface="微软雅黑" panose="020B0503020204020204" pitchFamily="34" charset="-122"/>
                <a:ea typeface="微软雅黑" panose="020B0503020204020204" pitchFamily="34" charset="-122"/>
              </a:rPr>
              <a:t>小时的，不计入中国境内居住天数。</a:t>
            </a:r>
          </a:p>
        </p:txBody>
      </p:sp>
      <p:pic>
        <p:nvPicPr>
          <p:cNvPr id="1026" name="Picture 2">
            <a:extLst>
              <a:ext uri="{FF2B5EF4-FFF2-40B4-BE49-F238E27FC236}">
                <a16:creationId xmlns:a16="http://schemas.microsoft.com/office/drawing/2014/main" id="{4F72D578-CE08-723E-F73F-1EA9D50D530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flipH="1" flipV="1">
            <a:off x="704094" y="5072939"/>
            <a:ext cx="1600200" cy="111404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a:extLst>
              <a:ext uri="{FF2B5EF4-FFF2-40B4-BE49-F238E27FC236}">
                <a16:creationId xmlns:a16="http://schemas.microsoft.com/office/drawing/2014/main" id="{DEA47C7E-F07C-E553-3620-8D000004A76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flipH="1" flipV="1">
            <a:off x="6745227" y="5072939"/>
            <a:ext cx="1694679" cy="1114044"/>
          </a:xfrm>
          <a:prstGeom prst="rect">
            <a:avLst/>
          </a:prstGeom>
          <a:noFill/>
          <a:extLst>
            <a:ext uri="{909E8E84-426E-40DD-AFC4-6F175D3DCCD1}">
              <a14:hiddenFill xmlns:a14="http://schemas.microsoft.com/office/drawing/2010/main">
                <a:solidFill>
                  <a:srgbClr val="FFFFFF"/>
                </a:solidFill>
              </a14:hiddenFill>
            </a:ext>
          </a:extLst>
        </p:spPr>
      </p:pic>
      <p:sp>
        <p:nvSpPr>
          <p:cNvPr id="7" name="文本框 6">
            <a:extLst>
              <a:ext uri="{FF2B5EF4-FFF2-40B4-BE49-F238E27FC236}">
                <a16:creationId xmlns:a16="http://schemas.microsoft.com/office/drawing/2014/main" id="{54E3B6F3-8354-1206-00F8-5D23F5D03D6E}"/>
              </a:ext>
            </a:extLst>
          </p:cNvPr>
          <p:cNvSpPr txBox="1"/>
          <p:nvPr/>
        </p:nvSpPr>
        <p:spPr>
          <a:xfrm>
            <a:off x="704093" y="4251454"/>
            <a:ext cx="1600201" cy="646331"/>
          </a:xfrm>
          <a:prstGeom prst="rect">
            <a:avLst/>
          </a:prstGeom>
          <a:noFill/>
        </p:spPr>
        <p:txBody>
          <a:bodyPr wrap="square" rtlCol="0">
            <a:spAutoFit/>
          </a:bodyPr>
          <a:lstStyle/>
          <a:p>
            <a:r>
              <a:rPr lang="zh-CN" altLang="en-US" dirty="0"/>
              <a:t>   入境当天</a:t>
            </a:r>
            <a:endParaRPr lang="en-US" altLang="zh-CN" dirty="0"/>
          </a:p>
          <a:p>
            <a:r>
              <a:rPr lang="zh-CN" altLang="en-US" dirty="0"/>
              <a:t>不计入</a:t>
            </a:r>
            <a:r>
              <a:rPr lang="en-US" altLang="zh-CN" dirty="0"/>
              <a:t>183</a:t>
            </a:r>
            <a:r>
              <a:rPr lang="zh-CN" altLang="en-US" dirty="0"/>
              <a:t>天</a:t>
            </a:r>
          </a:p>
        </p:txBody>
      </p:sp>
      <p:sp>
        <p:nvSpPr>
          <p:cNvPr id="8" name="文本框 7">
            <a:extLst>
              <a:ext uri="{FF2B5EF4-FFF2-40B4-BE49-F238E27FC236}">
                <a16:creationId xmlns:a16="http://schemas.microsoft.com/office/drawing/2014/main" id="{17D8B69A-B7B7-4824-F51C-26BC5BDA639B}"/>
              </a:ext>
            </a:extLst>
          </p:cNvPr>
          <p:cNvSpPr txBox="1"/>
          <p:nvPr/>
        </p:nvSpPr>
        <p:spPr>
          <a:xfrm>
            <a:off x="6745227" y="4258230"/>
            <a:ext cx="1600201" cy="646331"/>
          </a:xfrm>
          <a:prstGeom prst="rect">
            <a:avLst/>
          </a:prstGeom>
          <a:noFill/>
        </p:spPr>
        <p:txBody>
          <a:bodyPr wrap="square" rtlCol="0">
            <a:spAutoFit/>
          </a:bodyPr>
          <a:lstStyle/>
          <a:p>
            <a:r>
              <a:rPr lang="zh-CN" altLang="en-US" dirty="0"/>
              <a:t>    出境当天</a:t>
            </a:r>
            <a:endParaRPr lang="en-US" altLang="zh-CN" dirty="0"/>
          </a:p>
          <a:p>
            <a:r>
              <a:rPr lang="zh-CN" altLang="en-US" dirty="0"/>
              <a:t>不计入</a:t>
            </a:r>
            <a:r>
              <a:rPr lang="en-US" altLang="zh-CN" dirty="0"/>
              <a:t>183</a:t>
            </a:r>
            <a:r>
              <a:rPr lang="zh-CN" altLang="en-US" dirty="0"/>
              <a:t>天</a:t>
            </a:r>
          </a:p>
        </p:txBody>
      </p:sp>
      <p:sp>
        <p:nvSpPr>
          <p:cNvPr id="9" name="文本框 8">
            <a:extLst>
              <a:ext uri="{FF2B5EF4-FFF2-40B4-BE49-F238E27FC236}">
                <a16:creationId xmlns:a16="http://schemas.microsoft.com/office/drawing/2014/main" id="{1413F752-F2E1-9930-9590-196DA575CD36}"/>
              </a:ext>
            </a:extLst>
          </p:cNvPr>
          <p:cNvSpPr txBox="1"/>
          <p:nvPr/>
        </p:nvSpPr>
        <p:spPr>
          <a:xfrm>
            <a:off x="3888569" y="5330919"/>
            <a:ext cx="1938528" cy="646331"/>
          </a:xfrm>
          <a:prstGeom prst="rect">
            <a:avLst/>
          </a:prstGeom>
          <a:noFill/>
        </p:spPr>
        <p:txBody>
          <a:bodyPr wrap="square" rtlCol="0">
            <a:spAutoFit/>
          </a:bodyPr>
          <a:lstStyle/>
          <a:p>
            <a:r>
              <a:rPr lang="zh-CN" altLang="en-US" dirty="0"/>
              <a:t>全天停留日</a:t>
            </a:r>
            <a:endParaRPr lang="en-US" altLang="zh-CN" dirty="0"/>
          </a:p>
          <a:p>
            <a:r>
              <a:rPr lang="zh-CN" altLang="en-US" dirty="0"/>
              <a:t>计入</a:t>
            </a:r>
            <a:r>
              <a:rPr lang="en-US" altLang="zh-CN" dirty="0"/>
              <a:t>183</a:t>
            </a:r>
            <a:r>
              <a:rPr lang="zh-CN" altLang="en-US" dirty="0"/>
              <a:t>天</a:t>
            </a:r>
          </a:p>
        </p:txBody>
      </p:sp>
      <p:sp>
        <p:nvSpPr>
          <p:cNvPr id="10" name="箭头: 右 9">
            <a:extLst>
              <a:ext uri="{FF2B5EF4-FFF2-40B4-BE49-F238E27FC236}">
                <a16:creationId xmlns:a16="http://schemas.microsoft.com/office/drawing/2014/main" id="{9A786947-39FB-3029-B8F0-8D8605A5E331}"/>
              </a:ext>
            </a:extLst>
          </p:cNvPr>
          <p:cNvSpPr/>
          <p:nvPr/>
        </p:nvSpPr>
        <p:spPr>
          <a:xfrm>
            <a:off x="2542032" y="5469414"/>
            <a:ext cx="612648" cy="18466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箭头: 右 10">
            <a:extLst>
              <a:ext uri="{FF2B5EF4-FFF2-40B4-BE49-F238E27FC236}">
                <a16:creationId xmlns:a16="http://schemas.microsoft.com/office/drawing/2014/main" id="{77B20312-8AC9-8BBC-DA14-2486CE127F73}"/>
              </a:ext>
            </a:extLst>
          </p:cNvPr>
          <p:cNvSpPr/>
          <p:nvPr/>
        </p:nvSpPr>
        <p:spPr>
          <a:xfrm>
            <a:off x="5827097" y="5469940"/>
            <a:ext cx="612648" cy="18466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027287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9903" y="170367"/>
            <a:ext cx="8521701" cy="728480"/>
          </a:xfrm>
        </p:spPr>
        <p:txBody>
          <a:bodyPr>
            <a:normAutofit/>
          </a:bodyPr>
          <a:lstStyle/>
          <a:p>
            <a:r>
              <a:rPr lang="zh-CN" altLang="en-US" dirty="0">
                <a:latin typeface="微软雅黑" panose="020B0503020204020204" pitchFamily="34" charset="-122"/>
                <a:ea typeface="微软雅黑" panose="020B0503020204020204" pitchFamily="34" charset="-122"/>
              </a:rPr>
              <a:t>个人所得税的基本规定</a:t>
            </a:r>
            <a:endParaRPr lang="en-US" altLang="zh-CN" dirty="0">
              <a:latin typeface="微软雅黑" panose="020B0503020204020204" pitchFamily="34" charset="-122"/>
              <a:ea typeface="微软雅黑" panose="020B0503020204020204" pitchFamily="34" charset="-122"/>
            </a:endParaRPr>
          </a:p>
        </p:txBody>
      </p:sp>
      <p:sp>
        <p:nvSpPr>
          <p:cNvPr id="5" name="Slide Number Placeholder 4"/>
          <p:cNvSpPr>
            <a:spLocks noGrp="1"/>
          </p:cNvSpPr>
          <p:nvPr>
            <p:ph type="sldNum" sz="quarter" idx="12"/>
          </p:nvPr>
        </p:nvSpPr>
        <p:spPr/>
        <p:txBody>
          <a:bodyPr/>
          <a:lstStyle/>
          <a:p>
            <a:fld id="{81B6AF4C-40A9-46FB-8368-0D79F272B758}" type="slidenum">
              <a:rPr lang="en-US" smtClean="0"/>
              <a:pPr/>
              <a:t>10</a:t>
            </a:fld>
            <a:endParaRPr lang="en-US" dirty="0"/>
          </a:p>
        </p:txBody>
      </p:sp>
      <p:graphicFrame>
        <p:nvGraphicFramePr>
          <p:cNvPr id="10" name="Table 9">
            <a:extLst>
              <a:ext uri="{FF2B5EF4-FFF2-40B4-BE49-F238E27FC236}">
                <a16:creationId xmlns:a16="http://schemas.microsoft.com/office/drawing/2014/main" id="{043EB468-5F56-C8E3-FE2A-6520627B7230}"/>
              </a:ext>
            </a:extLst>
          </p:cNvPr>
          <p:cNvGraphicFramePr>
            <a:graphicFrameLocks noGrp="1"/>
          </p:cNvGraphicFramePr>
          <p:nvPr>
            <p:extLst>
              <p:ext uri="{D42A27DB-BD31-4B8C-83A1-F6EECF244321}">
                <p14:modId xmlns:p14="http://schemas.microsoft.com/office/powerpoint/2010/main" val="1339968400"/>
              </p:ext>
            </p:extLst>
          </p:nvPr>
        </p:nvGraphicFramePr>
        <p:xfrm>
          <a:off x="590762" y="1918427"/>
          <a:ext cx="7668820" cy="4653880"/>
        </p:xfrm>
        <a:graphic>
          <a:graphicData uri="http://schemas.openxmlformats.org/drawingml/2006/table">
            <a:tbl>
              <a:tblPr firstRow="1" bandRow="1">
                <a:tableStyleId>{5C22544A-7EE6-4342-B048-85BDC9FD1C3A}</a:tableStyleId>
              </a:tblPr>
              <a:tblGrid>
                <a:gridCol w="828312">
                  <a:extLst>
                    <a:ext uri="{9D8B030D-6E8A-4147-A177-3AD203B41FA5}">
                      <a16:colId xmlns:a16="http://schemas.microsoft.com/office/drawing/2014/main" val="20000"/>
                    </a:ext>
                  </a:extLst>
                </a:gridCol>
                <a:gridCol w="2553320">
                  <a:extLst>
                    <a:ext uri="{9D8B030D-6E8A-4147-A177-3AD203B41FA5}">
                      <a16:colId xmlns:a16="http://schemas.microsoft.com/office/drawing/2014/main" val="20001"/>
                    </a:ext>
                  </a:extLst>
                </a:gridCol>
                <a:gridCol w="2324227">
                  <a:extLst>
                    <a:ext uri="{9D8B030D-6E8A-4147-A177-3AD203B41FA5}">
                      <a16:colId xmlns:a16="http://schemas.microsoft.com/office/drawing/2014/main" val="1071379264"/>
                    </a:ext>
                  </a:extLst>
                </a:gridCol>
                <a:gridCol w="1962961">
                  <a:extLst>
                    <a:ext uri="{9D8B030D-6E8A-4147-A177-3AD203B41FA5}">
                      <a16:colId xmlns:a16="http://schemas.microsoft.com/office/drawing/2014/main" val="2353666089"/>
                    </a:ext>
                  </a:extLst>
                </a:gridCol>
              </a:tblGrid>
              <a:tr h="436912">
                <a:tc gridSpan="2">
                  <a:txBody>
                    <a:bodyPr/>
                    <a:lstStyle/>
                    <a:p>
                      <a:pPr algn="ctr">
                        <a:lnSpc>
                          <a:spcPct val="120000"/>
                        </a:lnSpc>
                      </a:pPr>
                      <a:r>
                        <a:rPr lang="zh-CN" altLang="en-US" sz="1900" kern="100" dirty="0">
                          <a:solidFill>
                            <a:srgbClr val="000000"/>
                          </a:solidFill>
                          <a:effectLst/>
                          <a:latin typeface="微软雅黑" panose="020B0503020204020204" pitchFamily="34" charset="-122"/>
                          <a:ea typeface="微软雅黑" panose="020B0503020204020204" pitchFamily="34" charset="-122"/>
                        </a:rPr>
                        <a:t>税目</a:t>
                      </a:r>
                      <a:endParaRPr lang="zh-CN" altLang="en-US" sz="19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solidFill>
                      <a:srgbClr val="FE821F"/>
                    </a:solidFill>
                  </a:tcPr>
                </a:tc>
                <a:tc hMerge="1">
                  <a:txBody>
                    <a:bodyPr/>
                    <a:lstStyle/>
                    <a:p>
                      <a:pPr algn="ctr">
                        <a:lnSpc>
                          <a:spcPct val="120000"/>
                        </a:lnSpc>
                      </a:pPr>
                      <a:r>
                        <a:rPr lang="zh-CN" sz="1800" kern="1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税目</a:t>
                      </a:r>
                      <a:endParaRPr lang="zh-CN" sz="18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tc>
                <a:tc>
                  <a:txBody>
                    <a:bodyPr/>
                    <a:lstStyle/>
                    <a:p>
                      <a:pPr algn="ctr">
                        <a:lnSpc>
                          <a:spcPct val="120000"/>
                        </a:lnSpc>
                      </a:pPr>
                      <a:r>
                        <a:rPr lang="zh-CN" sz="1900" kern="10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非居民个人</a:t>
                      </a:r>
                      <a:endParaRPr lang="zh-CN" sz="1900" kern="10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tc>
                <a:tc>
                  <a:txBody>
                    <a:bodyPr/>
                    <a:lstStyle/>
                    <a:p>
                      <a:pPr algn="ctr">
                        <a:lnSpc>
                          <a:spcPct val="120000"/>
                        </a:lnSpc>
                      </a:pPr>
                      <a:r>
                        <a:rPr lang="zh-CN" sz="1900" kern="1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居民个人</a:t>
                      </a:r>
                      <a:endParaRPr lang="zh-CN" sz="19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tc>
                <a:extLst>
                  <a:ext uri="{0D108BD9-81ED-4DB2-BD59-A6C34878D82A}">
                    <a16:rowId xmlns:a16="http://schemas.microsoft.com/office/drawing/2014/main" val="10000"/>
                  </a:ext>
                </a:extLst>
              </a:tr>
              <a:tr h="443928">
                <a:tc rowSpan="4">
                  <a:txBody>
                    <a:bodyPr/>
                    <a:lstStyle/>
                    <a:p>
                      <a:pPr algn="just">
                        <a:lnSpc>
                          <a:spcPct val="120000"/>
                        </a:lnSpc>
                      </a:pPr>
                      <a:r>
                        <a:rPr lang="zh-CN" altLang="en-US" sz="1900" kern="100" dirty="0">
                          <a:effectLst/>
                          <a:latin typeface="微软雅黑" panose="020B0503020204020204" pitchFamily="34" charset="-122"/>
                          <a:ea typeface="微软雅黑" panose="020B0503020204020204" pitchFamily="34" charset="-122"/>
                          <a:cs typeface="Times New Roman" panose="02020603050405020304" pitchFamily="18" charset="0"/>
                        </a:rPr>
                        <a:t>综合</a:t>
                      </a:r>
                      <a:endParaRPr lang="en-US" altLang="zh-CN" sz="19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p>
                      <a:pPr algn="just">
                        <a:lnSpc>
                          <a:spcPct val="120000"/>
                        </a:lnSpc>
                      </a:pPr>
                      <a:r>
                        <a:rPr lang="zh-CN" altLang="en-US" sz="1900" kern="100" dirty="0">
                          <a:effectLst/>
                          <a:latin typeface="微软雅黑" panose="020B0503020204020204" pitchFamily="34" charset="-122"/>
                          <a:ea typeface="微软雅黑" panose="020B0503020204020204" pitchFamily="34" charset="-122"/>
                          <a:cs typeface="Times New Roman" panose="02020603050405020304" pitchFamily="18" charset="0"/>
                        </a:rPr>
                        <a:t>所得</a:t>
                      </a:r>
                      <a:endParaRPr lang="zh-CN" sz="19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tc>
                  <a:txBody>
                    <a:bodyPr/>
                    <a:lstStyle/>
                    <a:p>
                      <a:pPr algn="just">
                        <a:lnSpc>
                          <a:spcPct val="120000"/>
                        </a:lnSpc>
                      </a:pPr>
                      <a:r>
                        <a:rPr lang="zh-CN" sz="1900" kern="10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a:t>
                      </a:r>
                      <a:r>
                        <a:rPr lang="en-US" sz="1900" kern="10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1</a:t>
                      </a:r>
                      <a:r>
                        <a:rPr lang="zh-CN" sz="1900" kern="10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）工资、薪金所得</a:t>
                      </a:r>
                      <a:endParaRPr lang="zh-CN" sz="1900" kern="10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tc>
                <a:tc>
                  <a:txBody>
                    <a:bodyPr/>
                    <a:lstStyle/>
                    <a:p>
                      <a:pPr algn="just">
                        <a:lnSpc>
                          <a:spcPct val="120000"/>
                        </a:lnSpc>
                      </a:pPr>
                      <a:r>
                        <a:rPr lang="zh-CN" altLang="en-US" sz="1900" kern="100" dirty="0">
                          <a:effectLst/>
                          <a:latin typeface="微软雅黑" panose="020B0503020204020204" pitchFamily="34" charset="-122"/>
                          <a:ea typeface="微软雅黑" panose="020B0503020204020204" pitchFamily="34" charset="-122"/>
                          <a:cs typeface="Times New Roman" panose="02020603050405020304" pitchFamily="18" charset="0"/>
                        </a:rPr>
                        <a:t>按月分项计算</a:t>
                      </a:r>
                      <a:endParaRPr lang="zh-CN" sz="19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tc rowSpan="4">
                  <a:txBody>
                    <a:bodyPr/>
                    <a:lstStyle/>
                    <a:p>
                      <a:pPr algn="just">
                        <a:lnSpc>
                          <a:spcPct val="120000"/>
                        </a:lnSpc>
                      </a:pPr>
                      <a:r>
                        <a:rPr lang="zh-CN" altLang="en-US" sz="1900" kern="100" dirty="0">
                          <a:effectLst/>
                          <a:latin typeface="微软雅黑" panose="020B0503020204020204" pitchFamily="34" charset="-122"/>
                          <a:ea typeface="微软雅黑" panose="020B0503020204020204" pitchFamily="34" charset="-122"/>
                          <a:cs typeface="Times New Roman" panose="02020603050405020304" pitchFamily="18" charset="0"/>
                        </a:rPr>
                        <a:t>按纳税年度合并计算个人所得税（综合所得）</a:t>
                      </a:r>
                      <a:endParaRPr lang="zh-CN" sz="19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r h="443928">
                <a:tc vMerge="1">
                  <a:txBody>
                    <a:bodyPr/>
                    <a:lstStyle/>
                    <a:p>
                      <a:pPr algn="just">
                        <a:lnSpc>
                          <a:spcPct val="120000"/>
                        </a:lnSpc>
                      </a:pPr>
                      <a:endParaRPr lang="zh-CN" sz="18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tc>
                  <a:txBody>
                    <a:bodyPr/>
                    <a:lstStyle/>
                    <a:p>
                      <a:pPr algn="just">
                        <a:lnSpc>
                          <a:spcPct val="120000"/>
                        </a:lnSpc>
                      </a:pPr>
                      <a:r>
                        <a:rPr lang="zh-CN" sz="1900" kern="1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a:t>
                      </a:r>
                      <a:r>
                        <a:rPr lang="en-US" sz="1900" kern="1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2</a:t>
                      </a:r>
                      <a:r>
                        <a:rPr lang="zh-CN" sz="1900" kern="1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）劳务报酬所得</a:t>
                      </a:r>
                      <a:endParaRPr lang="zh-CN" sz="19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tc>
                <a:tc rowSpan="3">
                  <a:txBody>
                    <a:bodyPr/>
                    <a:lstStyle/>
                    <a:p>
                      <a:pPr algn="just">
                        <a:lnSpc>
                          <a:spcPct val="120000"/>
                        </a:lnSpc>
                      </a:pPr>
                      <a:r>
                        <a:rPr lang="zh-CN" altLang="en-US" sz="1900" kern="100" dirty="0">
                          <a:effectLst/>
                          <a:latin typeface="微软雅黑" panose="020B0503020204020204" pitchFamily="34" charset="-122"/>
                          <a:ea typeface="微软雅黑" panose="020B0503020204020204" pitchFamily="34" charset="-122"/>
                          <a:cs typeface="Times New Roman" panose="02020603050405020304" pitchFamily="18" charset="0"/>
                        </a:rPr>
                        <a:t>按次分项计算</a:t>
                      </a:r>
                      <a:endParaRPr lang="zh-CN" sz="19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tc vMerge="1">
                  <a:txBody>
                    <a:bodyPr/>
                    <a:lstStyle/>
                    <a:p>
                      <a:pPr algn="just">
                        <a:lnSpc>
                          <a:spcPct val="120000"/>
                        </a:lnSpc>
                      </a:pPr>
                      <a:endParaRPr lang="zh-CN" sz="18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extLst>
                  <a:ext uri="{0D108BD9-81ED-4DB2-BD59-A6C34878D82A}">
                    <a16:rowId xmlns:a16="http://schemas.microsoft.com/office/drawing/2014/main" val="968864399"/>
                  </a:ext>
                </a:extLst>
              </a:tr>
              <a:tr h="443928">
                <a:tc vMerge="1">
                  <a:txBody>
                    <a:bodyPr/>
                    <a:lstStyle/>
                    <a:p>
                      <a:pPr algn="just">
                        <a:lnSpc>
                          <a:spcPct val="120000"/>
                        </a:lnSpc>
                      </a:pPr>
                      <a:endParaRPr lang="zh-CN" sz="18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tc>
                  <a:txBody>
                    <a:bodyPr/>
                    <a:lstStyle/>
                    <a:p>
                      <a:pPr algn="just">
                        <a:lnSpc>
                          <a:spcPct val="120000"/>
                        </a:lnSpc>
                      </a:pPr>
                      <a:r>
                        <a:rPr lang="zh-CN" sz="1900" kern="10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a:t>
                      </a:r>
                      <a:r>
                        <a:rPr lang="en-US" sz="1900" kern="10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3</a:t>
                      </a:r>
                      <a:r>
                        <a:rPr lang="zh-CN" sz="1900" kern="10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）稿酬所得</a:t>
                      </a:r>
                      <a:endParaRPr lang="zh-CN" sz="1900" kern="10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tc>
                <a:tc vMerge="1">
                  <a:txBody>
                    <a:bodyPr/>
                    <a:lstStyle/>
                    <a:p>
                      <a:pPr algn="just">
                        <a:lnSpc>
                          <a:spcPct val="120000"/>
                        </a:lnSpc>
                      </a:pPr>
                      <a:endParaRPr lang="zh-CN" sz="18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tc vMerge="1">
                  <a:txBody>
                    <a:bodyPr/>
                    <a:lstStyle/>
                    <a:p>
                      <a:pPr algn="just">
                        <a:lnSpc>
                          <a:spcPct val="120000"/>
                        </a:lnSpc>
                      </a:pPr>
                      <a:endParaRPr lang="zh-CN" sz="18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extLst>
                  <a:ext uri="{0D108BD9-81ED-4DB2-BD59-A6C34878D82A}">
                    <a16:rowId xmlns:a16="http://schemas.microsoft.com/office/drawing/2014/main" val="2868420780"/>
                  </a:ext>
                </a:extLst>
              </a:tr>
              <a:tr h="443928">
                <a:tc vMerge="1">
                  <a:txBody>
                    <a:bodyPr/>
                    <a:lstStyle/>
                    <a:p>
                      <a:pPr algn="just">
                        <a:lnSpc>
                          <a:spcPct val="120000"/>
                        </a:lnSpc>
                      </a:pPr>
                      <a:endParaRPr lang="zh-CN" sz="18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tc>
                  <a:txBody>
                    <a:bodyPr/>
                    <a:lstStyle/>
                    <a:p>
                      <a:pPr algn="just">
                        <a:lnSpc>
                          <a:spcPct val="120000"/>
                        </a:lnSpc>
                      </a:pPr>
                      <a:r>
                        <a:rPr lang="zh-CN" sz="1900" kern="1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a:t>
                      </a:r>
                      <a:r>
                        <a:rPr lang="en-US" sz="1900" kern="1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4</a:t>
                      </a:r>
                      <a:r>
                        <a:rPr lang="zh-CN" altLang="en-US" sz="1900" kern="1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a:t>
                      </a:r>
                      <a:r>
                        <a:rPr lang="zh-CN" sz="1900" kern="1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特许权使用费所</a:t>
                      </a:r>
                      <a:endParaRPr lang="en-US" altLang="zh-CN" sz="1900" kern="1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endParaRPr>
                    </a:p>
                    <a:p>
                      <a:pPr algn="just">
                        <a:lnSpc>
                          <a:spcPct val="120000"/>
                        </a:lnSpc>
                      </a:pPr>
                      <a:r>
                        <a:rPr lang="en-US" altLang="zh-CN" sz="1900" kern="1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         </a:t>
                      </a:r>
                      <a:r>
                        <a:rPr lang="zh-CN" sz="1900" kern="1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得</a:t>
                      </a:r>
                      <a:endParaRPr lang="zh-CN" sz="19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tc>
                <a:tc vMerge="1">
                  <a:txBody>
                    <a:bodyPr/>
                    <a:lstStyle/>
                    <a:p>
                      <a:pPr algn="just">
                        <a:lnSpc>
                          <a:spcPct val="120000"/>
                        </a:lnSpc>
                      </a:pPr>
                      <a:endParaRPr lang="zh-CN" sz="18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tc vMerge="1">
                  <a:txBody>
                    <a:bodyPr/>
                    <a:lstStyle/>
                    <a:p>
                      <a:pPr algn="just">
                        <a:lnSpc>
                          <a:spcPct val="120000"/>
                        </a:lnSpc>
                      </a:pPr>
                      <a:endParaRPr lang="zh-CN" sz="18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extLst>
                  <a:ext uri="{0D108BD9-81ED-4DB2-BD59-A6C34878D82A}">
                    <a16:rowId xmlns:a16="http://schemas.microsoft.com/office/drawing/2014/main" val="1395538010"/>
                  </a:ext>
                </a:extLst>
              </a:tr>
              <a:tr h="443928">
                <a:tc gridSpan="2">
                  <a:txBody>
                    <a:bodyPr/>
                    <a:lstStyle/>
                    <a:p>
                      <a:pPr algn="just">
                        <a:lnSpc>
                          <a:spcPct val="120000"/>
                        </a:lnSpc>
                      </a:pPr>
                      <a:r>
                        <a:rPr lang="zh-CN" altLang="en-US" sz="1900" kern="100" dirty="0">
                          <a:solidFill>
                            <a:srgbClr val="000000"/>
                          </a:solidFill>
                          <a:effectLst/>
                          <a:latin typeface="微软雅黑" panose="020B0503020204020204" pitchFamily="34" charset="-122"/>
                          <a:ea typeface="微软雅黑" panose="020B0503020204020204" pitchFamily="34" charset="-122"/>
                        </a:rPr>
                        <a:t>（</a:t>
                      </a:r>
                      <a:r>
                        <a:rPr lang="en-US" sz="1900" kern="100" dirty="0">
                          <a:solidFill>
                            <a:srgbClr val="000000"/>
                          </a:solidFill>
                          <a:effectLst/>
                          <a:latin typeface="微软雅黑" panose="020B0503020204020204" pitchFamily="34" charset="-122"/>
                          <a:ea typeface="微软雅黑" panose="020B0503020204020204" pitchFamily="34" charset="-122"/>
                        </a:rPr>
                        <a:t>5</a:t>
                      </a:r>
                      <a:r>
                        <a:rPr lang="zh-CN" altLang="en-US" sz="1900" kern="100" dirty="0">
                          <a:solidFill>
                            <a:srgbClr val="000000"/>
                          </a:solidFill>
                          <a:effectLst/>
                          <a:latin typeface="微软雅黑" panose="020B0503020204020204" pitchFamily="34" charset="-122"/>
                          <a:ea typeface="微软雅黑" panose="020B0503020204020204" pitchFamily="34" charset="-122"/>
                        </a:rPr>
                        <a:t>）经营所得（</a:t>
                      </a:r>
                      <a:r>
                        <a:rPr lang="zh-CN" altLang="en-US" sz="1900" b="1" kern="100" dirty="0">
                          <a:solidFill>
                            <a:srgbClr val="000000"/>
                          </a:solidFill>
                          <a:effectLst/>
                          <a:latin typeface="微软雅黑" panose="020B0503020204020204" pitchFamily="34" charset="-122"/>
                          <a:ea typeface="微软雅黑" panose="020B0503020204020204" pitchFamily="34" charset="-122"/>
                        </a:rPr>
                        <a:t>自行申报</a:t>
                      </a:r>
                      <a:r>
                        <a:rPr lang="zh-CN" altLang="en-US" sz="1900" kern="100" dirty="0">
                          <a:solidFill>
                            <a:srgbClr val="000000"/>
                          </a:solidFill>
                          <a:effectLst/>
                          <a:latin typeface="微软雅黑" panose="020B0503020204020204" pitchFamily="34" charset="-122"/>
                          <a:ea typeface="微软雅黑" panose="020B0503020204020204" pitchFamily="34" charset="-122"/>
                        </a:rPr>
                        <a:t>）</a:t>
                      </a:r>
                      <a:endParaRPr lang="zh-CN" altLang="en-US" sz="19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tc hMerge="1">
                  <a:txBody>
                    <a:bodyPr/>
                    <a:lstStyle/>
                    <a:p>
                      <a:pPr algn="just">
                        <a:lnSpc>
                          <a:spcPct val="120000"/>
                        </a:lnSpc>
                      </a:pPr>
                      <a:r>
                        <a:rPr lang="zh-CN" sz="1800" kern="1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a:t>
                      </a:r>
                      <a:r>
                        <a:rPr lang="en-US" sz="1800" kern="1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5</a:t>
                      </a:r>
                      <a:r>
                        <a:rPr lang="zh-CN" sz="1800" kern="1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）经营所得（</a:t>
                      </a:r>
                      <a:r>
                        <a:rPr lang="zh-CN" sz="1800" b="1" kern="1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自行申报</a:t>
                      </a:r>
                      <a:r>
                        <a:rPr lang="zh-CN" sz="1800" kern="1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a:t>
                      </a:r>
                      <a:endParaRPr lang="zh-CN" sz="18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tc>
                <a:tc>
                  <a:txBody>
                    <a:bodyPr/>
                    <a:lstStyle/>
                    <a:p>
                      <a:pPr algn="just">
                        <a:lnSpc>
                          <a:spcPct val="120000"/>
                        </a:lnSpc>
                      </a:pPr>
                      <a:r>
                        <a:rPr lang="zh-CN" altLang="en-US" sz="1900" kern="100" dirty="0">
                          <a:effectLst/>
                          <a:latin typeface="微软雅黑" panose="020B0503020204020204" pitchFamily="34" charset="-122"/>
                          <a:ea typeface="微软雅黑" panose="020B0503020204020204" pitchFamily="34" charset="-122"/>
                          <a:cs typeface="Times New Roman" panose="02020603050405020304" pitchFamily="18" charset="0"/>
                        </a:rPr>
                        <a:t>按年分项计算</a:t>
                      </a:r>
                      <a:endParaRPr lang="zh-CN" sz="19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tc>
                  <a:txBody>
                    <a:bodyPr/>
                    <a:lstStyle/>
                    <a:p>
                      <a:pPr algn="just">
                        <a:lnSpc>
                          <a:spcPct val="120000"/>
                        </a:lnSpc>
                      </a:pPr>
                      <a:r>
                        <a:rPr lang="zh-CN" altLang="en-US" sz="1900" kern="100" dirty="0">
                          <a:effectLst/>
                          <a:latin typeface="微软雅黑" panose="020B0503020204020204" pitchFamily="34" charset="-122"/>
                          <a:ea typeface="微软雅黑" panose="020B0503020204020204" pitchFamily="34" charset="-122"/>
                          <a:cs typeface="Times New Roman" panose="02020603050405020304" pitchFamily="18" charset="0"/>
                        </a:rPr>
                        <a:t>按年分项计算</a:t>
                      </a:r>
                      <a:endParaRPr lang="zh-CN" sz="19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extLst>
                  <a:ext uri="{0D108BD9-81ED-4DB2-BD59-A6C34878D82A}">
                    <a16:rowId xmlns:a16="http://schemas.microsoft.com/office/drawing/2014/main" val="35412715"/>
                  </a:ext>
                </a:extLst>
              </a:tr>
              <a:tr h="443928">
                <a:tc gridSpan="2">
                  <a:txBody>
                    <a:bodyPr/>
                    <a:lstStyle/>
                    <a:p>
                      <a:pPr algn="just">
                        <a:lnSpc>
                          <a:spcPct val="120000"/>
                        </a:lnSpc>
                      </a:pPr>
                      <a:r>
                        <a:rPr lang="zh-CN" altLang="en-US" sz="1900" kern="100" dirty="0">
                          <a:solidFill>
                            <a:srgbClr val="000000"/>
                          </a:solidFill>
                          <a:effectLst/>
                          <a:latin typeface="微软雅黑" panose="020B0503020204020204" pitchFamily="34" charset="-122"/>
                          <a:ea typeface="微软雅黑" panose="020B0503020204020204" pitchFamily="34" charset="-122"/>
                        </a:rPr>
                        <a:t>（</a:t>
                      </a:r>
                      <a:r>
                        <a:rPr lang="en-US" sz="1900" kern="100" dirty="0">
                          <a:solidFill>
                            <a:srgbClr val="000000"/>
                          </a:solidFill>
                          <a:effectLst/>
                          <a:latin typeface="微软雅黑" panose="020B0503020204020204" pitchFamily="34" charset="-122"/>
                          <a:ea typeface="微软雅黑" panose="020B0503020204020204" pitchFamily="34" charset="-122"/>
                        </a:rPr>
                        <a:t>6</a:t>
                      </a:r>
                      <a:r>
                        <a:rPr lang="zh-CN" altLang="en-US" sz="1900" kern="100" dirty="0">
                          <a:solidFill>
                            <a:srgbClr val="000000"/>
                          </a:solidFill>
                          <a:effectLst/>
                          <a:latin typeface="微软雅黑" panose="020B0503020204020204" pitchFamily="34" charset="-122"/>
                          <a:ea typeface="微软雅黑" panose="020B0503020204020204" pitchFamily="34" charset="-122"/>
                        </a:rPr>
                        <a:t>）利息、股息、红利所得</a:t>
                      </a:r>
                      <a:endParaRPr lang="zh-CN" altLang="en-US" sz="19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tc hMerge="1">
                  <a:txBody>
                    <a:bodyPr/>
                    <a:lstStyle/>
                    <a:p>
                      <a:pPr algn="just">
                        <a:lnSpc>
                          <a:spcPct val="120000"/>
                        </a:lnSpc>
                      </a:pPr>
                      <a:r>
                        <a:rPr lang="zh-CN" sz="1800" kern="1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a:t>
                      </a:r>
                      <a:r>
                        <a:rPr lang="en-US" sz="1800" kern="1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6</a:t>
                      </a:r>
                      <a:r>
                        <a:rPr lang="zh-CN" sz="1800" kern="1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）利息、股息、红利所得</a:t>
                      </a:r>
                      <a:endParaRPr lang="zh-CN" sz="18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tc>
                <a:tc rowSpan="4">
                  <a:txBody>
                    <a:bodyPr/>
                    <a:lstStyle/>
                    <a:p>
                      <a:pPr algn="just">
                        <a:lnSpc>
                          <a:spcPct val="120000"/>
                        </a:lnSpc>
                      </a:pPr>
                      <a:r>
                        <a:rPr lang="zh-CN" altLang="en-US" sz="1900" kern="100" dirty="0">
                          <a:effectLst/>
                          <a:latin typeface="微软雅黑" panose="020B0503020204020204" pitchFamily="34" charset="-122"/>
                          <a:ea typeface="微软雅黑" panose="020B0503020204020204" pitchFamily="34" charset="-122"/>
                          <a:cs typeface="Times New Roman" panose="02020603050405020304" pitchFamily="18" charset="0"/>
                        </a:rPr>
                        <a:t>按次分项计算</a:t>
                      </a:r>
                      <a:endParaRPr lang="zh-CN" sz="19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tc>
                  <a:txBody>
                    <a:bodyPr/>
                    <a:lstStyle/>
                    <a:p>
                      <a:pPr algn="just">
                        <a:lnSpc>
                          <a:spcPct val="120000"/>
                        </a:lnSpc>
                      </a:pPr>
                      <a:r>
                        <a:rPr lang="zh-CN" altLang="en-US" sz="1900" kern="100" dirty="0">
                          <a:effectLst/>
                          <a:latin typeface="微软雅黑" panose="020B0503020204020204" pitchFamily="34" charset="-122"/>
                          <a:ea typeface="微软雅黑" panose="020B0503020204020204" pitchFamily="34" charset="-122"/>
                          <a:cs typeface="Times New Roman" panose="02020603050405020304" pitchFamily="18" charset="0"/>
                        </a:rPr>
                        <a:t>按次分项计算</a:t>
                      </a:r>
                      <a:endParaRPr lang="zh-CN" sz="19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extLst>
                  <a:ext uri="{0D108BD9-81ED-4DB2-BD59-A6C34878D82A}">
                    <a16:rowId xmlns:a16="http://schemas.microsoft.com/office/drawing/2014/main" val="2718465021"/>
                  </a:ext>
                </a:extLst>
              </a:tr>
              <a:tr h="443928">
                <a:tc gridSpan="2">
                  <a:txBody>
                    <a:bodyPr/>
                    <a:lstStyle/>
                    <a:p>
                      <a:pPr algn="just">
                        <a:lnSpc>
                          <a:spcPct val="120000"/>
                        </a:lnSpc>
                      </a:pPr>
                      <a:r>
                        <a:rPr lang="zh-CN" altLang="en-US" sz="1900" kern="100" dirty="0">
                          <a:solidFill>
                            <a:srgbClr val="000000"/>
                          </a:solidFill>
                          <a:effectLst/>
                          <a:latin typeface="微软雅黑" panose="020B0503020204020204" pitchFamily="34" charset="-122"/>
                          <a:ea typeface="微软雅黑" panose="020B0503020204020204" pitchFamily="34" charset="-122"/>
                        </a:rPr>
                        <a:t>（</a:t>
                      </a:r>
                      <a:r>
                        <a:rPr lang="en-US" sz="1900" kern="100" dirty="0">
                          <a:solidFill>
                            <a:srgbClr val="000000"/>
                          </a:solidFill>
                          <a:effectLst/>
                          <a:latin typeface="微软雅黑" panose="020B0503020204020204" pitchFamily="34" charset="-122"/>
                          <a:ea typeface="微软雅黑" panose="020B0503020204020204" pitchFamily="34" charset="-122"/>
                        </a:rPr>
                        <a:t>7</a:t>
                      </a:r>
                      <a:r>
                        <a:rPr lang="zh-CN" altLang="en-US" sz="1900" kern="100" dirty="0">
                          <a:solidFill>
                            <a:srgbClr val="000000"/>
                          </a:solidFill>
                          <a:effectLst/>
                          <a:latin typeface="微软雅黑" panose="020B0503020204020204" pitchFamily="34" charset="-122"/>
                          <a:ea typeface="微软雅黑" panose="020B0503020204020204" pitchFamily="34" charset="-122"/>
                        </a:rPr>
                        <a:t>）财产租赁所得</a:t>
                      </a:r>
                      <a:endParaRPr lang="zh-CN" altLang="en-US" sz="19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tc hMerge="1">
                  <a:txBody>
                    <a:bodyPr/>
                    <a:lstStyle/>
                    <a:p>
                      <a:pPr algn="just">
                        <a:lnSpc>
                          <a:spcPct val="120000"/>
                        </a:lnSpc>
                      </a:pPr>
                      <a:r>
                        <a:rPr lang="zh-CN" sz="1800" kern="1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a:t>
                      </a:r>
                      <a:r>
                        <a:rPr lang="en-US" sz="1800" kern="1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7</a:t>
                      </a:r>
                      <a:r>
                        <a:rPr lang="zh-CN" sz="1800" kern="1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）财产租赁所得</a:t>
                      </a:r>
                      <a:endParaRPr lang="zh-CN" sz="18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tc>
                <a:tc vMerge="1">
                  <a:txBody>
                    <a:bodyPr/>
                    <a:lstStyle/>
                    <a:p>
                      <a:pPr algn="just">
                        <a:lnSpc>
                          <a:spcPct val="120000"/>
                        </a:lnSpc>
                      </a:pPr>
                      <a:endParaRPr lang="zh-CN" sz="18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tc>
                  <a:txBody>
                    <a:bodyPr/>
                    <a:lstStyle/>
                    <a:p>
                      <a:pPr algn="just">
                        <a:lnSpc>
                          <a:spcPct val="120000"/>
                        </a:lnSpc>
                      </a:pPr>
                      <a:r>
                        <a:rPr lang="zh-CN" altLang="en-US" sz="1900" kern="100" dirty="0">
                          <a:effectLst/>
                          <a:latin typeface="微软雅黑" panose="020B0503020204020204" pitchFamily="34" charset="-122"/>
                          <a:ea typeface="微软雅黑" panose="020B0503020204020204" pitchFamily="34" charset="-122"/>
                          <a:cs typeface="Times New Roman" panose="02020603050405020304" pitchFamily="18" charset="0"/>
                        </a:rPr>
                        <a:t>按月分项计算</a:t>
                      </a:r>
                      <a:endParaRPr lang="zh-CN" sz="19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extLst>
                  <a:ext uri="{0D108BD9-81ED-4DB2-BD59-A6C34878D82A}">
                    <a16:rowId xmlns:a16="http://schemas.microsoft.com/office/drawing/2014/main" val="3978721092"/>
                  </a:ext>
                </a:extLst>
              </a:tr>
              <a:tr h="443928">
                <a:tc gridSpan="2">
                  <a:txBody>
                    <a:bodyPr/>
                    <a:lstStyle/>
                    <a:p>
                      <a:pPr algn="just">
                        <a:lnSpc>
                          <a:spcPct val="120000"/>
                        </a:lnSpc>
                      </a:pPr>
                      <a:r>
                        <a:rPr lang="zh-CN" altLang="en-US" sz="1900" kern="100" dirty="0">
                          <a:solidFill>
                            <a:srgbClr val="000000"/>
                          </a:solidFill>
                          <a:effectLst/>
                          <a:latin typeface="微软雅黑" panose="020B0503020204020204" pitchFamily="34" charset="-122"/>
                          <a:ea typeface="微软雅黑" panose="020B0503020204020204" pitchFamily="34" charset="-122"/>
                        </a:rPr>
                        <a:t>（</a:t>
                      </a:r>
                      <a:r>
                        <a:rPr lang="en-US" sz="1900" kern="100" dirty="0">
                          <a:solidFill>
                            <a:srgbClr val="000000"/>
                          </a:solidFill>
                          <a:effectLst/>
                          <a:latin typeface="微软雅黑" panose="020B0503020204020204" pitchFamily="34" charset="-122"/>
                          <a:ea typeface="微软雅黑" panose="020B0503020204020204" pitchFamily="34" charset="-122"/>
                        </a:rPr>
                        <a:t>8</a:t>
                      </a:r>
                      <a:r>
                        <a:rPr lang="zh-CN" altLang="en-US" sz="1900" kern="100" dirty="0">
                          <a:solidFill>
                            <a:srgbClr val="000000"/>
                          </a:solidFill>
                          <a:effectLst/>
                          <a:latin typeface="微软雅黑" panose="020B0503020204020204" pitchFamily="34" charset="-122"/>
                          <a:ea typeface="微软雅黑" panose="020B0503020204020204" pitchFamily="34" charset="-122"/>
                        </a:rPr>
                        <a:t>）财产转让所得</a:t>
                      </a:r>
                      <a:endParaRPr lang="zh-CN" altLang="en-US" sz="19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tc hMerge="1">
                  <a:txBody>
                    <a:bodyPr/>
                    <a:lstStyle/>
                    <a:p>
                      <a:pPr algn="just">
                        <a:lnSpc>
                          <a:spcPct val="120000"/>
                        </a:lnSpc>
                      </a:pPr>
                      <a:r>
                        <a:rPr lang="zh-CN" sz="1800" kern="1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a:t>
                      </a:r>
                      <a:r>
                        <a:rPr lang="en-US" sz="1800" kern="1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8</a:t>
                      </a:r>
                      <a:r>
                        <a:rPr lang="zh-CN" sz="1800" kern="1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）财产转让所得</a:t>
                      </a:r>
                      <a:endParaRPr lang="zh-CN" sz="18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tc>
                <a:tc vMerge="1">
                  <a:txBody>
                    <a:bodyPr/>
                    <a:lstStyle/>
                    <a:p>
                      <a:pPr algn="just">
                        <a:lnSpc>
                          <a:spcPct val="120000"/>
                        </a:lnSpc>
                      </a:pPr>
                      <a:endParaRPr lang="zh-CN" sz="18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tc>
                  <a:txBody>
                    <a:bodyPr/>
                    <a:lstStyle/>
                    <a:p>
                      <a:pPr algn="just">
                        <a:lnSpc>
                          <a:spcPct val="120000"/>
                        </a:lnSpc>
                      </a:pPr>
                      <a:r>
                        <a:rPr lang="zh-CN" altLang="en-US" sz="1900" kern="100" dirty="0">
                          <a:effectLst/>
                          <a:latin typeface="微软雅黑" panose="020B0503020204020204" pitchFamily="34" charset="-122"/>
                          <a:ea typeface="微软雅黑" panose="020B0503020204020204" pitchFamily="34" charset="-122"/>
                          <a:cs typeface="Times New Roman" panose="02020603050405020304" pitchFamily="18" charset="0"/>
                        </a:rPr>
                        <a:t>按次分项计算</a:t>
                      </a:r>
                      <a:endParaRPr lang="zh-CN" sz="19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extLst>
                  <a:ext uri="{0D108BD9-81ED-4DB2-BD59-A6C34878D82A}">
                    <a16:rowId xmlns:a16="http://schemas.microsoft.com/office/drawing/2014/main" val="1675999116"/>
                  </a:ext>
                </a:extLst>
              </a:tr>
              <a:tr h="443928">
                <a:tc gridSpan="2">
                  <a:txBody>
                    <a:bodyPr/>
                    <a:lstStyle/>
                    <a:p>
                      <a:pPr algn="just">
                        <a:lnSpc>
                          <a:spcPct val="120000"/>
                        </a:lnSpc>
                      </a:pPr>
                      <a:r>
                        <a:rPr lang="zh-CN" altLang="en-US" sz="1900" kern="100" dirty="0">
                          <a:solidFill>
                            <a:srgbClr val="000000"/>
                          </a:solidFill>
                          <a:effectLst/>
                          <a:latin typeface="微软雅黑" panose="020B0503020204020204" pitchFamily="34" charset="-122"/>
                          <a:ea typeface="微软雅黑" panose="020B0503020204020204" pitchFamily="34" charset="-122"/>
                        </a:rPr>
                        <a:t>（</a:t>
                      </a:r>
                      <a:r>
                        <a:rPr lang="en-US" sz="1900" kern="100" dirty="0">
                          <a:solidFill>
                            <a:srgbClr val="000000"/>
                          </a:solidFill>
                          <a:effectLst/>
                          <a:latin typeface="微软雅黑" panose="020B0503020204020204" pitchFamily="34" charset="-122"/>
                          <a:ea typeface="微软雅黑" panose="020B0503020204020204" pitchFamily="34" charset="-122"/>
                        </a:rPr>
                        <a:t>9</a:t>
                      </a:r>
                      <a:r>
                        <a:rPr lang="zh-CN" altLang="en-US" sz="1900" kern="100" dirty="0">
                          <a:solidFill>
                            <a:srgbClr val="000000"/>
                          </a:solidFill>
                          <a:effectLst/>
                          <a:latin typeface="微软雅黑" panose="020B0503020204020204" pitchFamily="34" charset="-122"/>
                          <a:ea typeface="微软雅黑" panose="020B0503020204020204" pitchFamily="34" charset="-122"/>
                        </a:rPr>
                        <a:t>）偶然所得</a:t>
                      </a:r>
                      <a:endParaRPr lang="zh-CN" altLang="en-US" sz="19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tc hMerge="1">
                  <a:txBody>
                    <a:bodyPr/>
                    <a:lstStyle/>
                    <a:p>
                      <a:pPr algn="just">
                        <a:lnSpc>
                          <a:spcPct val="120000"/>
                        </a:lnSpc>
                      </a:pPr>
                      <a:r>
                        <a:rPr lang="zh-CN" sz="1800" kern="1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a:t>
                      </a:r>
                      <a:r>
                        <a:rPr lang="en-US" sz="1800" kern="1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9</a:t>
                      </a:r>
                      <a:r>
                        <a:rPr lang="zh-CN" sz="1800" kern="1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）偶然所得</a:t>
                      </a:r>
                      <a:endParaRPr lang="zh-CN" sz="18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tc>
                <a:tc vMerge="1">
                  <a:txBody>
                    <a:bodyPr/>
                    <a:lstStyle/>
                    <a:p>
                      <a:pPr algn="just">
                        <a:lnSpc>
                          <a:spcPct val="120000"/>
                        </a:lnSpc>
                      </a:pPr>
                      <a:endParaRPr lang="zh-CN" sz="18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tc>
                  <a:txBody>
                    <a:bodyPr/>
                    <a:lstStyle/>
                    <a:p>
                      <a:pPr algn="just">
                        <a:lnSpc>
                          <a:spcPct val="120000"/>
                        </a:lnSpc>
                      </a:pPr>
                      <a:r>
                        <a:rPr lang="zh-CN" altLang="en-US" sz="1900" kern="100" dirty="0">
                          <a:effectLst/>
                          <a:latin typeface="微软雅黑" panose="020B0503020204020204" pitchFamily="34" charset="-122"/>
                          <a:ea typeface="微软雅黑" panose="020B0503020204020204" pitchFamily="34" charset="-122"/>
                          <a:cs typeface="Times New Roman" panose="02020603050405020304" pitchFamily="18" charset="0"/>
                        </a:rPr>
                        <a:t>按次分项计算</a:t>
                      </a:r>
                      <a:endParaRPr lang="zh-CN" sz="19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extLst>
                  <a:ext uri="{0D108BD9-81ED-4DB2-BD59-A6C34878D82A}">
                    <a16:rowId xmlns:a16="http://schemas.microsoft.com/office/drawing/2014/main" val="3599234766"/>
                  </a:ext>
                </a:extLst>
              </a:tr>
            </a:tbl>
          </a:graphicData>
        </a:graphic>
      </p:graphicFrame>
      <p:sp>
        <p:nvSpPr>
          <p:cNvPr id="3" name="TextBox 2">
            <a:extLst>
              <a:ext uri="{FF2B5EF4-FFF2-40B4-BE49-F238E27FC236}">
                <a16:creationId xmlns:a16="http://schemas.microsoft.com/office/drawing/2014/main" id="{5CFDA2BD-6D32-1AFC-B98D-225B46DA5FC0}"/>
              </a:ext>
            </a:extLst>
          </p:cNvPr>
          <p:cNvSpPr txBox="1"/>
          <p:nvPr/>
        </p:nvSpPr>
        <p:spPr>
          <a:xfrm>
            <a:off x="539263" y="1310335"/>
            <a:ext cx="7962480" cy="458908"/>
          </a:xfrm>
          <a:prstGeom prst="rect">
            <a:avLst/>
          </a:prstGeom>
          <a:noFill/>
        </p:spPr>
        <p:txBody>
          <a:bodyPr wrap="square" rtlCol="0">
            <a:spAutoFit/>
          </a:bodyPr>
          <a:lstStyle/>
          <a:p>
            <a:pPr algn="just">
              <a:lnSpc>
                <a:spcPct val="150000"/>
              </a:lnSpc>
            </a:pPr>
            <a:r>
              <a:rPr lang="zh-CN" altLang="en-US" dirty="0">
                <a:latin typeface="微软雅黑" panose="020B0503020204020204" pitchFamily="34" charset="-122"/>
                <a:ea typeface="微软雅黑" panose="020B0503020204020204" pitchFamily="34" charset="-122"/>
              </a:rPr>
              <a:t>应税所得项目</a:t>
            </a:r>
          </a:p>
        </p:txBody>
      </p:sp>
    </p:spTree>
    <p:extLst>
      <p:ext uri="{BB962C8B-B14F-4D97-AF65-F5344CB8AC3E}">
        <p14:creationId xmlns:p14="http://schemas.microsoft.com/office/powerpoint/2010/main" val="23485410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1578903" y="2872118"/>
            <a:ext cx="6136351" cy="1130175"/>
          </a:xfrm>
        </p:spPr>
        <p:txBody>
          <a:bodyPr>
            <a:normAutofit fontScale="90000"/>
          </a:bodyPr>
          <a:lstStyle/>
          <a:p>
            <a:pPr algn="l"/>
            <a:r>
              <a:rPr lang="en-US" altLang="zh-CN" dirty="0"/>
              <a:t>03</a:t>
            </a:r>
            <a:br>
              <a:rPr lang="en-US" altLang="zh-CN" dirty="0"/>
            </a:br>
            <a:r>
              <a:rPr lang="zh-CN" altLang="en-US" dirty="0"/>
              <a:t>居民个人综合所得</a:t>
            </a:r>
            <a:endParaRPr lang="en-US" dirty="0"/>
          </a:p>
        </p:txBody>
      </p:sp>
      <p:sp>
        <p:nvSpPr>
          <p:cNvPr id="5" name="Slide Number Placeholder 4"/>
          <p:cNvSpPr>
            <a:spLocks noGrp="1"/>
          </p:cNvSpPr>
          <p:nvPr>
            <p:ph type="sldNum" sz="quarter" idx="18"/>
          </p:nvPr>
        </p:nvSpPr>
        <p:spPr/>
        <p:txBody>
          <a:bodyPr/>
          <a:lstStyle/>
          <a:p>
            <a:fld id="{81B6AF4C-40A9-46FB-8368-0D79F272B758}" type="slidenum">
              <a:rPr lang="en-US" smtClean="0"/>
              <a:pPr/>
              <a:t>11</a:t>
            </a:fld>
            <a:endParaRPr lang="en-US" dirty="0"/>
          </a:p>
        </p:txBody>
      </p:sp>
      <p:pic>
        <p:nvPicPr>
          <p:cNvPr id="2" name="Picture 3" descr="A picture containing text&#10;&#10;Description automatically generated">
            <a:extLst>
              <a:ext uri="{FF2B5EF4-FFF2-40B4-BE49-F238E27FC236}">
                <a16:creationId xmlns:a16="http://schemas.microsoft.com/office/drawing/2014/main" id="{DCEE56C7-8685-D52C-FBC1-125EC8D556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75316" y="-604236"/>
            <a:ext cx="3387778" cy="2473377"/>
          </a:xfrm>
          <a:prstGeom prst="rect">
            <a:avLst/>
          </a:prstGeom>
        </p:spPr>
      </p:pic>
    </p:spTree>
    <p:extLst>
      <p:ext uri="{BB962C8B-B14F-4D97-AF65-F5344CB8AC3E}">
        <p14:creationId xmlns:p14="http://schemas.microsoft.com/office/powerpoint/2010/main" val="3848305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9903" y="170367"/>
            <a:ext cx="7378037" cy="728480"/>
          </a:xfrm>
        </p:spPr>
        <p:txBody>
          <a:bodyPr>
            <a:normAutofit/>
          </a:bodyPr>
          <a:lstStyle/>
          <a:p>
            <a:r>
              <a:rPr lang="zh-CN" altLang="en-US" dirty="0"/>
              <a:t>居民个人综合所得申报</a:t>
            </a:r>
          </a:p>
        </p:txBody>
      </p:sp>
      <p:sp>
        <p:nvSpPr>
          <p:cNvPr id="5" name="Slide Number Placeholder 4"/>
          <p:cNvSpPr>
            <a:spLocks noGrp="1"/>
          </p:cNvSpPr>
          <p:nvPr>
            <p:ph type="sldNum" sz="quarter" idx="12"/>
          </p:nvPr>
        </p:nvSpPr>
        <p:spPr/>
        <p:txBody>
          <a:bodyPr/>
          <a:lstStyle/>
          <a:p>
            <a:fld id="{81B6AF4C-40A9-46FB-8368-0D79F272B758}" type="slidenum">
              <a:rPr lang="en-US" smtClean="0"/>
              <a:pPr/>
              <a:t>12</a:t>
            </a:fld>
            <a:endParaRPr lang="en-US" dirty="0"/>
          </a:p>
        </p:txBody>
      </p:sp>
      <p:graphicFrame>
        <p:nvGraphicFramePr>
          <p:cNvPr id="3" name="图示 2">
            <a:extLst>
              <a:ext uri="{FF2B5EF4-FFF2-40B4-BE49-F238E27FC236}">
                <a16:creationId xmlns:a16="http://schemas.microsoft.com/office/drawing/2014/main" id="{088F84B8-7A05-EF3C-B26F-2060818460EC}"/>
              </a:ext>
            </a:extLst>
          </p:cNvPr>
          <p:cNvGraphicFramePr/>
          <p:nvPr>
            <p:extLst>
              <p:ext uri="{D42A27DB-BD31-4B8C-83A1-F6EECF244321}">
                <p14:modId xmlns:p14="http://schemas.microsoft.com/office/powerpoint/2010/main" val="2340322513"/>
              </p:ext>
            </p:extLst>
          </p:nvPr>
        </p:nvGraphicFramePr>
        <p:xfrm>
          <a:off x="539263" y="1804186"/>
          <a:ext cx="7482947"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爆炸形: 14 pt  6">
            <a:extLst>
              <a:ext uri="{FF2B5EF4-FFF2-40B4-BE49-F238E27FC236}">
                <a16:creationId xmlns:a16="http://schemas.microsoft.com/office/drawing/2014/main" id="{4B3A034A-A2B6-5FE2-42E3-272B4553243D}"/>
              </a:ext>
            </a:extLst>
          </p:cNvPr>
          <p:cNvSpPr/>
          <p:nvPr/>
        </p:nvSpPr>
        <p:spPr>
          <a:xfrm>
            <a:off x="914400" y="1181778"/>
            <a:ext cx="5771138" cy="2055044"/>
          </a:xfrm>
          <a:prstGeom prst="irregularSeal2">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latin typeface="微软雅黑" panose="020B0503020204020204" pitchFamily="34" charset="-122"/>
                <a:ea typeface="微软雅黑" panose="020B0503020204020204" pitchFamily="34" charset="-122"/>
              </a:rPr>
              <a:t>扣缴义务人应扣未扣、应收而不收税款的，由税务机关</a:t>
            </a:r>
            <a:r>
              <a:rPr lang="zh-CN" altLang="en-US" dirty="0">
                <a:solidFill>
                  <a:srgbClr val="FF0000"/>
                </a:solidFill>
                <a:latin typeface="微软雅黑" panose="020B0503020204020204" pitchFamily="34" charset="-122"/>
                <a:ea typeface="微软雅黑" panose="020B0503020204020204" pitchFamily="34" charset="-122"/>
              </a:rPr>
              <a:t>向纳税人追缴税款，对扣缴义务人处应扣未扣、应收未收税款百分之五十以上三倍以下的罚款。</a:t>
            </a:r>
            <a:endParaRPr lang="zh-CN" altLang="en-US" dirty="0"/>
          </a:p>
        </p:txBody>
      </p:sp>
      <p:sp>
        <p:nvSpPr>
          <p:cNvPr id="11" name="爆炸形: 8 pt  10">
            <a:extLst>
              <a:ext uri="{FF2B5EF4-FFF2-40B4-BE49-F238E27FC236}">
                <a16:creationId xmlns:a16="http://schemas.microsoft.com/office/drawing/2014/main" id="{05ADC563-5A47-0356-3F73-F33B0B38CBE6}"/>
              </a:ext>
            </a:extLst>
          </p:cNvPr>
          <p:cNvSpPr/>
          <p:nvPr/>
        </p:nvSpPr>
        <p:spPr>
          <a:xfrm>
            <a:off x="5957741" y="4885187"/>
            <a:ext cx="3035431" cy="1291472"/>
          </a:xfrm>
          <a:prstGeom prst="irregularSeal1">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rPr>
              <a:t>对纳税人：</a:t>
            </a:r>
            <a:endParaRPr lang="en-US" altLang="zh-CN" dirty="0">
              <a:solidFill>
                <a:schemeClr val="tx1"/>
              </a:solidFill>
            </a:endParaRPr>
          </a:p>
          <a:p>
            <a:pPr algn="ctr"/>
            <a:r>
              <a:rPr lang="zh-CN" altLang="en-US" dirty="0">
                <a:solidFill>
                  <a:schemeClr val="tx1"/>
                </a:solidFill>
              </a:rPr>
              <a:t>逾期滞纳金万分之五</a:t>
            </a:r>
            <a:r>
              <a:rPr lang="en-US" altLang="zh-CN" dirty="0">
                <a:solidFill>
                  <a:schemeClr val="tx1"/>
                </a:solidFill>
              </a:rPr>
              <a:t>/</a:t>
            </a:r>
            <a:r>
              <a:rPr lang="zh-CN" altLang="en-US" dirty="0">
                <a:solidFill>
                  <a:schemeClr val="tx1"/>
                </a:solidFill>
              </a:rPr>
              <a:t>天；</a:t>
            </a:r>
            <a:endParaRPr lang="en-US" altLang="zh-CN" dirty="0">
              <a:solidFill>
                <a:schemeClr val="tx1"/>
              </a:solidFill>
            </a:endParaRPr>
          </a:p>
          <a:p>
            <a:pPr algn="ctr"/>
            <a:r>
              <a:rPr lang="en-US" altLang="zh-CN" dirty="0">
                <a:solidFill>
                  <a:schemeClr val="tx1"/>
                </a:solidFill>
              </a:rPr>
              <a:t>2000</a:t>
            </a:r>
            <a:r>
              <a:rPr lang="zh-CN" altLang="en-US" dirty="0">
                <a:solidFill>
                  <a:schemeClr val="tx1"/>
                </a:solidFill>
              </a:rPr>
              <a:t>以下罚款；</a:t>
            </a:r>
            <a:endParaRPr lang="en-US" altLang="zh-CN" dirty="0">
              <a:solidFill>
                <a:schemeClr val="tx1"/>
              </a:solidFill>
            </a:endParaRPr>
          </a:p>
          <a:p>
            <a:pPr algn="ctr"/>
            <a:r>
              <a:rPr lang="en-US" altLang="zh-CN" dirty="0">
                <a:solidFill>
                  <a:schemeClr val="tx1"/>
                </a:solidFill>
              </a:rPr>
              <a:t>2000</a:t>
            </a:r>
            <a:r>
              <a:rPr lang="zh-CN" altLang="en-US" dirty="0">
                <a:solidFill>
                  <a:schemeClr val="tx1"/>
                </a:solidFill>
              </a:rPr>
              <a:t>以上</a:t>
            </a:r>
            <a:r>
              <a:rPr lang="en-US" altLang="zh-CN" dirty="0">
                <a:solidFill>
                  <a:schemeClr val="tx1"/>
                </a:solidFill>
              </a:rPr>
              <a:t>1</a:t>
            </a:r>
            <a:r>
              <a:rPr lang="zh-CN" altLang="en-US" dirty="0">
                <a:solidFill>
                  <a:schemeClr val="tx1"/>
                </a:solidFill>
              </a:rPr>
              <a:t>万以下罚款（情节严重）；</a:t>
            </a:r>
            <a:endParaRPr lang="en-US" altLang="zh-CN" dirty="0">
              <a:solidFill>
                <a:schemeClr val="tx1"/>
              </a:solidFill>
            </a:endParaRPr>
          </a:p>
          <a:p>
            <a:pPr algn="ctr"/>
            <a:r>
              <a:rPr lang="zh-CN" altLang="en-US" dirty="0">
                <a:solidFill>
                  <a:schemeClr val="tx1"/>
                </a:solidFill>
              </a:rPr>
              <a:t>纳税记录标注</a:t>
            </a:r>
          </a:p>
        </p:txBody>
      </p:sp>
    </p:spTree>
    <p:extLst>
      <p:ext uri="{BB962C8B-B14F-4D97-AF65-F5344CB8AC3E}">
        <p14:creationId xmlns:p14="http://schemas.microsoft.com/office/powerpoint/2010/main" val="6317633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9903" y="170367"/>
            <a:ext cx="7378037" cy="728480"/>
          </a:xfrm>
        </p:spPr>
        <p:txBody>
          <a:bodyPr>
            <a:normAutofit fontScale="90000"/>
          </a:bodyPr>
          <a:lstStyle/>
          <a:p>
            <a:r>
              <a:rPr lang="zh-CN" altLang="en-US" dirty="0"/>
              <a:t>居民个人工资薪金所得预扣预缴方法</a:t>
            </a:r>
          </a:p>
        </p:txBody>
      </p:sp>
      <p:sp>
        <p:nvSpPr>
          <p:cNvPr id="5" name="Slide Number Placeholder 4"/>
          <p:cNvSpPr>
            <a:spLocks noGrp="1"/>
          </p:cNvSpPr>
          <p:nvPr>
            <p:ph type="sldNum" sz="quarter" idx="12"/>
          </p:nvPr>
        </p:nvSpPr>
        <p:spPr/>
        <p:txBody>
          <a:bodyPr/>
          <a:lstStyle/>
          <a:p>
            <a:fld id="{81B6AF4C-40A9-46FB-8368-0D79F272B758}" type="slidenum">
              <a:rPr lang="en-US" smtClean="0"/>
              <a:pPr/>
              <a:t>13</a:t>
            </a:fld>
            <a:endParaRPr lang="en-US" dirty="0"/>
          </a:p>
        </p:txBody>
      </p:sp>
      <p:sp>
        <p:nvSpPr>
          <p:cNvPr id="6" name="TextBox 5"/>
          <p:cNvSpPr txBox="1"/>
          <p:nvPr/>
        </p:nvSpPr>
        <p:spPr>
          <a:xfrm>
            <a:off x="539263" y="1349833"/>
            <a:ext cx="7962480" cy="3367397"/>
          </a:xfrm>
          <a:prstGeom prst="rect">
            <a:avLst/>
          </a:prstGeom>
          <a:noFill/>
        </p:spPr>
        <p:txBody>
          <a:bodyPr wrap="square" rtlCol="0">
            <a:spAutoFit/>
          </a:bodyPr>
          <a:lstStyle/>
          <a:p>
            <a:pPr algn="just">
              <a:lnSpc>
                <a:spcPct val="150000"/>
              </a:lnSpc>
            </a:pPr>
            <a:r>
              <a:rPr lang="zh-CN" altLang="en-US" dirty="0">
                <a:latin typeface="微软雅黑" panose="020B0503020204020204" pitchFamily="34" charset="-122"/>
                <a:ea typeface="微软雅黑" panose="020B0503020204020204" pitchFamily="34" charset="-122"/>
              </a:rPr>
              <a:t>国家税务总局关于全面实施新个人所得税法若干征管衔接问题的公告</a:t>
            </a:r>
            <a:endParaRPr lang="en-US" altLang="zh-CN" dirty="0">
              <a:latin typeface="微软雅黑" panose="020B0503020204020204" pitchFamily="34" charset="-122"/>
              <a:ea typeface="微软雅黑" panose="020B0503020204020204" pitchFamily="34" charset="-122"/>
            </a:endParaRPr>
          </a:p>
          <a:p>
            <a:pPr algn="just">
              <a:lnSpc>
                <a:spcPct val="150000"/>
              </a:lnSpc>
            </a:pPr>
            <a:r>
              <a:rPr lang="zh-CN" altLang="en-US" dirty="0">
                <a:latin typeface="微软雅黑" panose="020B0503020204020204" pitchFamily="34" charset="-122"/>
                <a:ea typeface="微软雅黑" panose="020B0503020204020204" pitchFamily="34" charset="-122"/>
              </a:rPr>
              <a:t>国家税务总局公告</a:t>
            </a:r>
            <a:r>
              <a:rPr lang="en-US" altLang="zh-CN" dirty="0">
                <a:latin typeface="微软雅黑" panose="020B0503020204020204" pitchFamily="34" charset="-122"/>
                <a:ea typeface="微软雅黑" panose="020B0503020204020204" pitchFamily="34" charset="-122"/>
              </a:rPr>
              <a:t>2018</a:t>
            </a:r>
            <a:r>
              <a:rPr lang="zh-CN" altLang="en-US" dirty="0">
                <a:latin typeface="微软雅黑" panose="020B0503020204020204" pitchFamily="34" charset="-122"/>
                <a:ea typeface="微软雅黑" panose="020B0503020204020204" pitchFamily="34" charset="-122"/>
              </a:rPr>
              <a:t>年第</a:t>
            </a:r>
            <a:r>
              <a:rPr lang="en-US" altLang="zh-CN" dirty="0">
                <a:latin typeface="微软雅黑" panose="020B0503020204020204" pitchFamily="34" charset="-122"/>
                <a:ea typeface="微软雅黑" panose="020B0503020204020204" pitchFamily="34" charset="-122"/>
              </a:rPr>
              <a:t>56</a:t>
            </a:r>
            <a:r>
              <a:rPr lang="zh-CN" altLang="en-US" dirty="0">
                <a:latin typeface="微软雅黑" panose="020B0503020204020204" pitchFamily="34" charset="-122"/>
                <a:ea typeface="微软雅黑" panose="020B0503020204020204" pitchFamily="34" charset="-122"/>
              </a:rPr>
              <a:t>号</a:t>
            </a:r>
            <a:endParaRPr lang="en-US" altLang="zh-CN" dirty="0">
              <a:latin typeface="微软雅黑" panose="020B0503020204020204" pitchFamily="34" charset="-122"/>
              <a:ea typeface="微软雅黑" panose="020B0503020204020204" pitchFamily="34" charset="-122"/>
            </a:endParaRPr>
          </a:p>
          <a:p>
            <a:pPr algn="just">
              <a:lnSpc>
                <a:spcPct val="150000"/>
              </a:lnSpc>
            </a:pPr>
            <a:r>
              <a:rPr lang="zh-CN" altLang="en-US" dirty="0">
                <a:latin typeface="微软雅黑" panose="020B0503020204020204" pitchFamily="34" charset="-122"/>
                <a:ea typeface="微软雅黑" panose="020B0503020204020204" pitchFamily="34" charset="-122"/>
              </a:rPr>
              <a:t>      扣缴义务人向居民个人支付工资、薪金所得时，应当按照累计预扣法计算预扣税款，并按月办理全员全额扣缴申报。具体计算公式如下：</a:t>
            </a:r>
            <a:endParaRPr lang="en-US" altLang="zh-CN" dirty="0">
              <a:latin typeface="微软雅黑" panose="020B0503020204020204" pitchFamily="34" charset="-122"/>
              <a:ea typeface="微软雅黑" panose="020B0503020204020204" pitchFamily="34" charset="-122"/>
            </a:endParaRPr>
          </a:p>
          <a:p>
            <a:pPr algn="just">
              <a:lnSpc>
                <a:spcPct val="150000"/>
              </a:lnSpc>
            </a:pPr>
            <a:r>
              <a:rPr lang="zh-CN" altLang="en-US" dirty="0">
                <a:latin typeface="微软雅黑" panose="020B0503020204020204" pitchFamily="34" charset="-122"/>
                <a:ea typeface="微软雅黑" panose="020B0503020204020204" pitchFamily="34" charset="-122"/>
              </a:rPr>
              <a:t>本期应预扣预缴税额</a:t>
            </a:r>
            <a:r>
              <a:rPr lang="en-US" altLang="zh-CN" dirty="0">
                <a:latin typeface="微软雅黑" panose="020B0503020204020204" pitchFamily="34" charset="-122"/>
                <a:ea typeface="微软雅黑" panose="020B0503020204020204" pitchFamily="34" charset="-122"/>
              </a:rPr>
              <a:t>=(</a:t>
            </a:r>
            <a:r>
              <a:rPr lang="zh-CN" altLang="en-US" dirty="0">
                <a:latin typeface="微软雅黑" panose="020B0503020204020204" pitchFamily="34" charset="-122"/>
                <a:ea typeface="微软雅黑" panose="020B0503020204020204" pitchFamily="34" charset="-122"/>
              </a:rPr>
              <a:t>累计预扣预缴应纳税所得额</a:t>
            </a:r>
            <a:r>
              <a:rPr lang="en-US" altLang="zh-CN" dirty="0">
                <a:latin typeface="微软雅黑" panose="020B0503020204020204" pitchFamily="34" charset="-122"/>
                <a:ea typeface="微软雅黑" panose="020B0503020204020204" pitchFamily="34" charset="-122"/>
              </a:rPr>
              <a:t>×</a:t>
            </a:r>
            <a:r>
              <a:rPr lang="zh-CN" altLang="en-US" dirty="0">
                <a:latin typeface="微软雅黑" panose="020B0503020204020204" pitchFamily="34" charset="-122"/>
                <a:ea typeface="微软雅黑" panose="020B0503020204020204" pitchFamily="34" charset="-122"/>
              </a:rPr>
              <a:t>预扣率</a:t>
            </a:r>
            <a:r>
              <a:rPr lang="en-US" altLang="zh-CN" dirty="0">
                <a:latin typeface="微软雅黑" panose="020B0503020204020204" pitchFamily="34" charset="-122"/>
                <a:ea typeface="微软雅黑" panose="020B0503020204020204" pitchFamily="34" charset="-122"/>
              </a:rPr>
              <a:t>-</a:t>
            </a:r>
            <a:r>
              <a:rPr lang="zh-CN" altLang="en-US" dirty="0">
                <a:latin typeface="微软雅黑" panose="020B0503020204020204" pitchFamily="34" charset="-122"/>
                <a:ea typeface="微软雅黑" panose="020B0503020204020204" pitchFamily="34" charset="-122"/>
              </a:rPr>
              <a:t>速算扣除数</a:t>
            </a:r>
            <a:r>
              <a:rPr lang="en-US" altLang="zh-CN" dirty="0">
                <a:latin typeface="微软雅黑" panose="020B0503020204020204" pitchFamily="34" charset="-122"/>
                <a:ea typeface="微软雅黑" panose="020B0503020204020204" pitchFamily="34" charset="-122"/>
              </a:rPr>
              <a:t>)-</a:t>
            </a:r>
            <a:r>
              <a:rPr lang="zh-CN" altLang="en-US" dirty="0">
                <a:latin typeface="微软雅黑" panose="020B0503020204020204" pitchFamily="34" charset="-122"/>
                <a:ea typeface="微软雅黑" panose="020B0503020204020204" pitchFamily="34" charset="-122"/>
              </a:rPr>
              <a:t>累计减免税额</a:t>
            </a:r>
            <a:r>
              <a:rPr lang="en-US" altLang="zh-CN" dirty="0">
                <a:latin typeface="微软雅黑" panose="020B0503020204020204" pitchFamily="34" charset="-122"/>
                <a:ea typeface="微软雅黑" panose="020B0503020204020204" pitchFamily="34" charset="-122"/>
              </a:rPr>
              <a:t>-</a:t>
            </a:r>
            <a:r>
              <a:rPr lang="zh-CN" altLang="en-US" dirty="0">
                <a:latin typeface="微软雅黑" panose="020B0503020204020204" pitchFamily="34" charset="-122"/>
                <a:ea typeface="微软雅黑" panose="020B0503020204020204" pitchFamily="34" charset="-122"/>
              </a:rPr>
              <a:t>累计已预扣预缴税额</a:t>
            </a:r>
            <a:endParaRPr lang="en-US" altLang="zh-CN" dirty="0">
              <a:latin typeface="微软雅黑" panose="020B0503020204020204" pitchFamily="34" charset="-122"/>
              <a:ea typeface="微软雅黑" panose="020B0503020204020204" pitchFamily="34" charset="-122"/>
            </a:endParaRPr>
          </a:p>
          <a:p>
            <a:pPr algn="just">
              <a:lnSpc>
                <a:spcPct val="150000"/>
              </a:lnSpc>
            </a:pPr>
            <a:r>
              <a:rPr lang="zh-CN" altLang="en-US" b="1" dirty="0">
                <a:solidFill>
                  <a:srgbClr val="FF0000"/>
                </a:solidFill>
                <a:latin typeface="微软雅黑" panose="020B0503020204020204" pitchFamily="34" charset="-122"/>
                <a:ea typeface="微软雅黑" panose="020B0503020204020204" pitchFamily="34" charset="-122"/>
              </a:rPr>
              <a:t>累计预扣预缴应纳税所得额</a:t>
            </a:r>
            <a:r>
              <a:rPr lang="en-US" altLang="zh-CN" b="1" dirty="0">
                <a:solidFill>
                  <a:srgbClr val="FF0000"/>
                </a:solidFill>
                <a:latin typeface="微软雅黑" panose="020B0503020204020204" pitchFamily="34" charset="-122"/>
                <a:ea typeface="微软雅黑" panose="020B0503020204020204" pitchFamily="34" charset="-122"/>
              </a:rPr>
              <a:t>=</a:t>
            </a:r>
            <a:r>
              <a:rPr lang="zh-CN" altLang="en-US" b="1" dirty="0">
                <a:solidFill>
                  <a:srgbClr val="FF0000"/>
                </a:solidFill>
                <a:latin typeface="微软雅黑" panose="020B0503020204020204" pitchFamily="34" charset="-122"/>
                <a:ea typeface="微软雅黑" panose="020B0503020204020204" pitchFamily="34" charset="-122"/>
              </a:rPr>
              <a:t>累计收入</a:t>
            </a:r>
            <a:r>
              <a:rPr lang="en-US" altLang="zh-CN" b="1" dirty="0">
                <a:solidFill>
                  <a:srgbClr val="FF0000"/>
                </a:solidFill>
                <a:latin typeface="微软雅黑" panose="020B0503020204020204" pitchFamily="34" charset="-122"/>
                <a:ea typeface="微软雅黑" panose="020B0503020204020204" pitchFamily="34" charset="-122"/>
              </a:rPr>
              <a:t>-</a:t>
            </a:r>
            <a:r>
              <a:rPr lang="zh-CN" altLang="en-US" b="1" dirty="0">
                <a:solidFill>
                  <a:srgbClr val="FF0000"/>
                </a:solidFill>
                <a:latin typeface="微软雅黑" panose="020B0503020204020204" pitchFamily="34" charset="-122"/>
                <a:ea typeface="微软雅黑" panose="020B0503020204020204" pitchFamily="34" charset="-122"/>
              </a:rPr>
              <a:t>累计免税收入</a:t>
            </a:r>
            <a:r>
              <a:rPr lang="en-US" altLang="zh-CN" b="1" dirty="0">
                <a:solidFill>
                  <a:srgbClr val="FF0000"/>
                </a:solidFill>
                <a:latin typeface="微软雅黑" panose="020B0503020204020204" pitchFamily="34" charset="-122"/>
                <a:ea typeface="微软雅黑" panose="020B0503020204020204" pitchFamily="34" charset="-122"/>
              </a:rPr>
              <a:t>-</a:t>
            </a:r>
            <a:r>
              <a:rPr lang="zh-CN" altLang="en-US" b="1" dirty="0">
                <a:solidFill>
                  <a:srgbClr val="FF0000"/>
                </a:solidFill>
                <a:latin typeface="微软雅黑" panose="020B0503020204020204" pitchFamily="34" charset="-122"/>
                <a:ea typeface="微软雅黑" panose="020B0503020204020204" pitchFamily="34" charset="-122"/>
              </a:rPr>
              <a:t>累计减除费用</a:t>
            </a:r>
            <a:r>
              <a:rPr lang="en-US" altLang="zh-CN" b="1" dirty="0">
                <a:solidFill>
                  <a:srgbClr val="FF0000"/>
                </a:solidFill>
                <a:latin typeface="微软雅黑" panose="020B0503020204020204" pitchFamily="34" charset="-122"/>
                <a:ea typeface="微软雅黑" panose="020B0503020204020204" pitchFamily="34" charset="-122"/>
              </a:rPr>
              <a:t>-</a:t>
            </a:r>
            <a:r>
              <a:rPr lang="zh-CN" altLang="en-US" b="1" dirty="0">
                <a:solidFill>
                  <a:srgbClr val="FF0000"/>
                </a:solidFill>
                <a:latin typeface="微软雅黑" panose="020B0503020204020204" pitchFamily="34" charset="-122"/>
                <a:ea typeface="微软雅黑" panose="020B0503020204020204" pitchFamily="34" charset="-122"/>
              </a:rPr>
              <a:t>累计专项扣除</a:t>
            </a:r>
            <a:r>
              <a:rPr lang="en-US" altLang="zh-CN" b="1" dirty="0">
                <a:solidFill>
                  <a:srgbClr val="FF0000"/>
                </a:solidFill>
                <a:latin typeface="微软雅黑" panose="020B0503020204020204" pitchFamily="34" charset="-122"/>
                <a:ea typeface="微软雅黑" panose="020B0503020204020204" pitchFamily="34" charset="-122"/>
              </a:rPr>
              <a:t>-</a:t>
            </a:r>
            <a:r>
              <a:rPr lang="zh-CN" altLang="en-US" b="1" dirty="0">
                <a:solidFill>
                  <a:srgbClr val="FF0000"/>
                </a:solidFill>
                <a:latin typeface="微软雅黑" panose="020B0503020204020204" pitchFamily="34" charset="-122"/>
                <a:ea typeface="微软雅黑" panose="020B0503020204020204" pitchFamily="34" charset="-122"/>
              </a:rPr>
              <a:t>累计专项附加扣除</a:t>
            </a:r>
            <a:r>
              <a:rPr lang="en-US" altLang="zh-CN" b="1" dirty="0">
                <a:solidFill>
                  <a:srgbClr val="FF0000"/>
                </a:solidFill>
                <a:latin typeface="微软雅黑" panose="020B0503020204020204" pitchFamily="34" charset="-122"/>
                <a:ea typeface="微软雅黑" panose="020B0503020204020204" pitchFamily="34" charset="-122"/>
              </a:rPr>
              <a:t>-</a:t>
            </a:r>
            <a:r>
              <a:rPr lang="zh-CN" altLang="en-US" b="1" dirty="0">
                <a:solidFill>
                  <a:srgbClr val="FF0000"/>
                </a:solidFill>
                <a:latin typeface="微软雅黑" panose="020B0503020204020204" pitchFamily="34" charset="-122"/>
                <a:ea typeface="微软雅黑" panose="020B0503020204020204" pitchFamily="34" charset="-122"/>
              </a:rPr>
              <a:t>累计依法确定的其他扣除</a:t>
            </a:r>
            <a:endParaRPr lang="en-US" altLang="zh-CN" b="1"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06488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9902" y="170367"/>
            <a:ext cx="6861203" cy="728480"/>
          </a:xfrm>
        </p:spPr>
        <p:txBody>
          <a:bodyPr>
            <a:normAutofit fontScale="90000"/>
          </a:bodyPr>
          <a:lstStyle/>
          <a:p>
            <a:r>
              <a:rPr lang="zh-CN" altLang="en-US" dirty="0"/>
              <a:t>居民个人工资薪金所得预扣预缴方法</a:t>
            </a:r>
          </a:p>
        </p:txBody>
      </p:sp>
      <p:sp>
        <p:nvSpPr>
          <p:cNvPr id="5" name="Slide Number Placeholder 4"/>
          <p:cNvSpPr>
            <a:spLocks noGrp="1"/>
          </p:cNvSpPr>
          <p:nvPr>
            <p:ph type="sldNum" sz="quarter" idx="12"/>
          </p:nvPr>
        </p:nvSpPr>
        <p:spPr/>
        <p:txBody>
          <a:bodyPr/>
          <a:lstStyle/>
          <a:p>
            <a:fld id="{81B6AF4C-40A9-46FB-8368-0D79F272B758}" type="slidenum">
              <a:rPr lang="en-US" smtClean="0"/>
              <a:pPr/>
              <a:t>14</a:t>
            </a:fld>
            <a:endParaRPr lang="en-US" dirty="0"/>
          </a:p>
        </p:txBody>
      </p:sp>
      <p:sp>
        <p:nvSpPr>
          <p:cNvPr id="6" name="TextBox 5"/>
          <p:cNvSpPr txBox="1"/>
          <p:nvPr/>
        </p:nvSpPr>
        <p:spPr>
          <a:xfrm>
            <a:off x="355799" y="3055778"/>
            <a:ext cx="1512175" cy="1289905"/>
          </a:xfrm>
          <a:prstGeom prst="rect">
            <a:avLst/>
          </a:prstGeom>
          <a:noFill/>
        </p:spPr>
        <p:txBody>
          <a:bodyPr wrap="square" rtlCol="0">
            <a:spAutoFit/>
          </a:bodyPr>
          <a:lstStyle/>
          <a:p>
            <a:pPr algn="just">
              <a:lnSpc>
                <a:spcPct val="150000"/>
              </a:lnSpc>
            </a:pPr>
            <a:r>
              <a:rPr lang="zh-CN" altLang="en-US" dirty="0">
                <a:latin typeface="微软雅黑" panose="020B0503020204020204" pitchFamily="34" charset="-122"/>
                <a:ea typeface="微软雅黑" panose="020B0503020204020204" pitchFamily="34" charset="-122"/>
              </a:rPr>
              <a:t>累计预扣预缴应纳税所得额</a:t>
            </a:r>
            <a:r>
              <a:rPr lang="en-US" altLang="zh-CN" dirty="0">
                <a:latin typeface="微软雅黑" panose="020B0503020204020204" pitchFamily="34" charset="-122"/>
                <a:ea typeface="微软雅黑" panose="020B0503020204020204" pitchFamily="34" charset="-122"/>
              </a:rPr>
              <a:t>=</a:t>
            </a:r>
            <a:r>
              <a:rPr lang="zh-CN" altLang="en-US" dirty="0">
                <a:latin typeface="微软雅黑" panose="020B0503020204020204" pitchFamily="34" charset="-122"/>
                <a:ea typeface="微软雅黑" panose="020B0503020204020204" pitchFamily="34" charset="-122"/>
              </a:rPr>
              <a:t>收入</a:t>
            </a:r>
            <a:r>
              <a:rPr lang="en-US" altLang="zh-CN" dirty="0">
                <a:latin typeface="微软雅黑" panose="020B0503020204020204" pitchFamily="34" charset="-122"/>
                <a:ea typeface="微软雅黑" panose="020B0503020204020204" pitchFamily="34" charset="-122"/>
              </a:rPr>
              <a:t>-</a:t>
            </a:r>
          </a:p>
        </p:txBody>
      </p:sp>
      <p:sp>
        <p:nvSpPr>
          <p:cNvPr id="8" name="左大括号 7">
            <a:extLst>
              <a:ext uri="{FF2B5EF4-FFF2-40B4-BE49-F238E27FC236}">
                <a16:creationId xmlns:a16="http://schemas.microsoft.com/office/drawing/2014/main" id="{FD61F8C8-8695-2601-E3E8-D4303989AA0C}"/>
              </a:ext>
            </a:extLst>
          </p:cNvPr>
          <p:cNvSpPr/>
          <p:nvPr/>
        </p:nvSpPr>
        <p:spPr>
          <a:xfrm>
            <a:off x="1791093" y="1244338"/>
            <a:ext cx="284617" cy="5166487"/>
          </a:xfrm>
          <a:prstGeom prst="leftBrace">
            <a:avLst>
              <a:gd name="adj1" fmla="val 8333"/>
              <a:gd name="adj2" fmla="val 50601"/>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文本框 8">
            <a:extLst>
              <a:ext uri="{FF2B5EF4-FFF2-40B4-BE49-F238E27FC236}">
                <a16:creationId xmlns:a16="http://schemas.microsoft.com/office/drawing/2014/main" id="{3B267510-DFA6-DF6C-5038-78E4F64A85BE}"/>
              </a:ext>
            </a:extLst>
          </p:cNvPr>
          <p:cNvSpPr txBox="1"/>
          <p:nvPr/>
        </p:nvSpPr>
        <p:spPr>
          <a:xfrm>
            <a:off x="2295943" y="1161808"/>
            <a:ext cx="2767055" cy="369332"/>
          </a:xfrm>
          <a:prstGeom prst="rect">
            <a:avLst/>
          </a:prstGeom>
          <a:noFill/>
        </p:spPr>
        <p:txBody>
          <a:bodyPr wrap="square" rtlCol="0">
            <a:spAutoFit/>
          </a:bodyPr>
          <a:lstStyle/>
          <a:p>
            <a:r>
              <a:rPr lang="en-US" altLang="zh-CN" dirty="0">
                <a:latin typeface="微软雅黑" panose="020B0503020204020204" pitchFamily="34" charset="-122"/>
                <a:ea typeface="微软雅黑" panose="020B0503020204020204" pitchFamily="34" charset="-122"/>
              </a:rPr>
              <a:t>1. </a:t>
            </a:r>
            <a:r>
              <a:rPr lang="zh-CN" altLang="en-US" dirty="0">
                <a:latin typeface="微软雅黑" panose="020B0503020204020204" pitchFamily="34" charset="-122"/>
                <a:ea typeface="微软雅黑" panose="020B0503020204020204" pitchFamily="34" charset="-122"/>
              </a:rPr>
              <a:t>累计免税收入</a:t>
            </a:r>
          </a:p>
        </p:txBody>
      </p:sp>
      <p:sp>
        <p:nvSpPr>
          <p:cNvPr id="10" name="文本框 9">
            <a:extLst>
              <a:ext uri="{FF2B5EF4-FFF2-40B4-BE49-F238E27FC236}">
                <a16:creationId xmlns:a16="http://schemas.microsoft.com/office/drawing/2014/main" id="{10044BA9-E338-F87E-B91F-C66E15782DDD}"/>
              </a:ext>
            </a:extLst>
          </p:cNvPr>
          <p:cNvSpPr txBox="1"/>
          <p:nvPr/>
        </p:nvSpPr>
        <p:spPr>
          <a:xfrm>
            <a:off x="2295943" y="1796503"/>
            <a:ext cx="2767055" cy="369332"/>
          </a:xfrm>
          <a:prstGeom prst="rect">
            <a:avLst/>
          </a:prstGeom>
          <a:noFill/>
        </p:spPr>
        <p:txBody>
          <a:bodyPr wrap="square" rtlCol="0">
            <a:spAutoFit/>
          </a:bodyPr>
          <a:lstStyle/>
          <a:p>
            <a:r>
              <a:rPr lang="en-US" altLang="zh-CN" dirty="0">
                <a:latin typeface="微软雅黑" panose="020B0503020204020204" pitchFamily="34" charset="-122"/>
                <a:ea typeface="微软雅黑" panose="020B0503020204020204" pitchFamily="34" charset="-122"/>
              </a:rPr>
              <a:t>2. </a:t>
            </a:r>
            <a:r>
              <a:rPr lang="zh-CN" altLang="en-US" dirty="0">
                <a:latin typeface="微软雅黑" panose="020B0503020204020204" pitchFamily="34" charset="-122"/>
                <a:ea typeface="微软雅黑" panose="020B0503020204020204" pitchFamily="34" charset="-122"/>
              </a:rPr>
              <a:t>累计减除费用</a:t>
            </a:r>
          </a:p>
        </p:txBody>
      </p:sp>
      <p:sp>
        <p:nvSpPr>
          <p:cNvPr id="11" name="左大括号 10">
            <a:extLst>
              <a:ext uri="{FF2B5EF4-FFF2-40B4-BE49-F238E27FC236}">
                <a16:creationId xmlns:a16="http://schemas.microsoft.com/office/drawing/2014/main" id="{FE23EC6B-C4DB-AFDA-1C5E-62E9E674EFDE}"/>
              </a:ext>
            </a:extLst>
          </p:cNvPr>
          <p:cNvSpPr/>
          <p:nvPr/>
        </p:nvSpPr>
        <p:spPr>
          <a:xfrm>
            <a:off x="4182388" y="1502557"/>
            <a:ext cx="141135" cy="988983"/>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 name="文本框 11">
            <a:extLst>
              <a:ext uri="{FF2B5EF4-FFF2-40B4-BE49-F238E27FC236}">
                <a16:creationId xmlns:a16="http://schemas.microsoft.com/office/drawing/2014/main" id="{FD9B71DB-6A3C-2940-4F45-382CC1EDB867}"/>
              </a:ext>
            </a:extLst>
          </p:cNvPr>
          <p:cNvSpPr txBox="1"/>
          <p:nvPr/>
        </p:nvSpPr>
        <p:spPr>
          <a:xfrm>
            <a:off x="4448756" y="1402962"/>
            <a:ext cx="3454843" cy="646331"/>
          </a:xfrm>
          <a:prstGeom prst="rect">
            <a:avLst/>
          </a:prstGeom>
          <a:noFill/>
        </p:spPr>
        <p:txBody>
          <a:bodyPr wrap="square" rtlCol="0">
            <a:spAutoFit/>
          </a:bodyPr>
          <a:lstStyle/>
          <a:p>
            <a:pPr marL="285744" indent="-285744">
              <a:buFont typeface="Wingdings" panose="05000000000000000000" pitchFamily="2" charset="2"/>
              <a:buChar char="Ø"/>
            </a:pPr>
            <a:r>
              <a:rPr lang="en-US" altLang="zh-CN" dirty="0">
                <a:latin typeface="微软雅黑" panose="020B0503020204020204" pitchFamily="34" charset="-122"/>
                <a:ea typeface="微软雅黑" panose="020B0503020204020204" pitchFamily="34" charset="-122"/>
              </a:rPr>
              <a:t>5000 × </a:t>
            </a:r>
            <a:r>
              <a:rPr lang="zh-CN" altLang="en-US" dirty="0">
                <a:latin typeface="微软雅黑" panose="020B0503020204020204" pitchFamily="34" charset="-122"/>
                <a:ea typeface="微软雅黑" panose="020B0503020204020204" pitchFamily="34" charset="-122"/>
              </a:rPr>
              <a:t>纳税人</a:t>
            </a:r>
            <a:r>
              <a:rPr lang="zh-CN" altLang="en-US" dirty="0">
                <a:solidFill>
                  <a:srgbClr val="FF0000"/>
                </a:solidFill>
                <a:latin typeface="微软雅黑" panose="020B0503020204020204" pitchFamily="34" charset="-122"/>
                <a:ea typeface="微软雅黑" panose="020B0503020204020204" pitchFamily="34" charset="-122"/>
              </a:rPr>
              <a:t>当年截至本月在本单位的任职受雇月份数</a:t>
            </a:r>
            <a:endParaRPr lang="zh-CN" altLang="en-US" dirty="0">
              <a:latin typeface="微软雅黑" panose="020B0503020204020204" pitchFamily="34" charset="-122"/>
              <a:ea typeface="微软雅黑" panose="020B0503020204020204" pitchFamily="34" charset="-122"/>
            </a:endParaRPr>
          </a:p>
        </p:txBody>
      </p:sp>
      <p:sp>
        <p:nvSpPr>
          <p:cNvPr id="13" name="文本框 12">
            <a:extLst>
              <a:ext uri="{FF2B5EF4-FFF2-40B4-BE49-F238E27FC236}">
                <a16:creationId xmlns:a16="http://schemas.microsoft.com/office/drawing/2014/main" id="{89FD0D66-7C06-4B86-5F8E-BB4B4AF39014}"/>
              </a:ext>
            </a:extLst>
          </p:cNvPr>
          <p:cNvSpPr txBox="1"/>
          <p:nvPr/>
        </p:nvSpPr>
        <p:spPr>
          <a:xfrm>
            <a:off x="4506262" y="2139494"/>
            <a:ext cx="3454843" cy="369332"/>
          </a:xfrm>
          <a:prstGeom prst="rect">
            <a:avLst/>
          </a:prstGeom>
          <a:noFill/>
        </p:spPr>
        <p:txBody>
          <a:bodyPr wrap="square" rtlCol="0">
            <a:spAutoFit/>
          </a:bodyPr>
          <a:lstStyle/>
          <a:p>
            <a:pPr marL="285744" indent="-285744">
              <a:buFont typeface="Wingdings" panose="05000000000000000000" pitchFamily="2" charset="2"/>
              <a:buChar char="Ø"/>
            </a:pPr>
            <a:r>
              <a:rPr lang="zh-CN" altLang="en-US" dirty="0">
                <a:latin typeface="微软雅黑" panose="020B0503020204020204" pitchFamily="34" charset="-122"/>
                <a:ea typeface="微软雅黑" panose="020B0503020204020204" pitchFamily="34" charset="-122"/>
              </a:rPr>
              <a:t>直接减除</a:t>
            </a:r>
            <a:r>
              <a:rPr lang="en-US" altLang="zh-CN" dirty="0">
                <a:latin typeface="微软雅黑" panose="020B0503020204020204" pitchFamily="34" charset="-122"/>
                <a:ea typeface="微软雅黑" panose="020B0503020204020204" pitchFamily="34" charset="-122"/>
              </a:rPr>
              <a:t>6</a:t>
            </a:r>
            <a:r>
              <a:rPr lang="zh-CN" altLang="en-US" dirty="0">
                <a:latin typeface="微软雅黑" panose="020B0503020204020204" pitchFamily="34" charset="-122"/>
                <a:ea typeface="微软雅黑" panose="020B0503020204020204" pitchFamily="34" charset="-122"/>
              </a:rPr>
              <a:t>万的情形</a:t>
            </a:r>
          </a:p>
        </p:txBody>
      </p:sp>
      <p:sp>
        <p:nvSpPr>
          <p:cNvPr id="14" name="文本框 13">
            <a:extLst>
              <a:ext uri="{FF2B5EF4-FFF2-40B4-BE49-F238E27FC236}">
                <a16:creationId xmlns:a16="http://schemas.microsoft.com/office/drawing/2014/main" id="{562A43C1-E8BA-2E13-65C2-8746D51578D3}"/>
              </a:ext>
            </a:extLst>
          </p:cNvPr>
          <p:cNvSpPr txBox="1"/>
          <p:nvPr/>
        </p:nvSpPr>
        <p:spPr>
          <a:xfrm>
            <a:off x="2295942" y="2930423"/>
            <a:ext cx="2767055" cy="369332"/>
          </a:xfrm>
          <a:prstGeom prst="rect">
            <a:avLst/>
          </a:prstGeom>
          <a:noFill/>
        </p:spPr>
        <p:txBody>
          <a:bodyPr wrap="square" rtlCol="0">
            <a:spAutoFit/>
          </a:bodyPr>
          <a:lstStyle/>
          <a:p>
            <a:r>
              <a:rPr lang="en-US" altLang="zh-CN" dirty="0">
                <a:latin typeface="微软雅黑" panose="020B0503020204020204" pitchFamily="34" charset="-122"/>
                <a:ea typeface="微软雅黑" panose="020B0503020204020204" pitchFamily="34" charset="-122"/>
              </a:rPr>
              <a:t>3. </a:t>
            </a:r>
            <a:r>
              <a:rPr lang="zh-CN" altLang="en-US" dirty="0">
                <a:latin typeface="微软雅黑" panose="020B0503020204020204" pitchFamily="34" charset="-122"/>
                <a:ea typeface="微软雅黑" panose="020B0503020204020204" pitchFamily="34" charset="-122"/>
              </a:rPr>
              <a:t>专项扣除</a:t>
            </a:r>
          </a:p>
        </p:txBody>
      </p:sp>
      <p:sp>
        <p:nvSpPr>
          <p:cNvPr id="15" name="左大括号 14">
            <a:extLst>
              <a:ext uri="{FF2B5EF4-FFF2-40B4-BE49-F238E27FC236}">
                <a16:creationId xmlns:a16="http://schemas.microsoft.com/office/drawing/2014/main" id="{164D3A0D-B0C3-F9BD-8CF6-C94B51D2D054}"/>
              </a:ext>
            </a:extLst>
          </p:cNvPr>
          <p:cNvSpPr/>
          <p:nvPr/>
        </p:nvSpPr>
        <p:spPr>
          <a:xfrm>
            <a:off x="3834711" y="2794326"/>
            <a:ext cx="131583" cy="660780"/>
          </a:xfrm>
          <a:prstGeom prst="leftBrace">
            <a:avLst>
              <a:gd name="adj1" fmla="val 8333"/>
              <a:gd name="adj2" fmla="val 52407"/>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6" name="文本框 15">
            <a:extLst>
              <a:ext uri="{FF2B5EF4-FFF2-40B4-BE49-F238E27FC236}">
                <a16:creationId xmlns:a16="http://schemas.microsoft.com/office/drawing/2014/main" id="{45DF5DF6-4E61-8F52-9B60-932EECC5E4E1}"/>
              </a:ext>
            </a:extLst>
          </p:cNvPr>
          <p:cNvSpPr txBox="1"/>
          <p:nvPr/>
        </p:nvSpPr>
        <p:spPr>
          <a:xfrm>
            <a:off x="4076266" y="2724624"/>
            <a:ext cx="3454843" cy="369332"/>
          </a:xfrm>
          <a:prstGeom prst="rect">
            <a:avLst/>
          </a:prstGeom>
          <a:noFill/>
        </p:spPr>
        <p:txBody>
          <a:bodyPr wrap="square" rtlCol="0">
            <a:spAutoFit/>
          </a:bodyPr>
          <a:lstStyle/>
          <a:p>
            <a:pPr marL="285744" indent="-285744">
              <a:buFont typeface="Wingdings" panose="05000000000000000000" pitchFamily="2" charset="2"/>
              <a:buChar char="Ø"/>
            </a:pPr>
            <a:r>
              <a:rPr lang="zh-CN" altLang="en-US" dirty="0">
                <a:latin typeface="微软雅黑" panose="020B0503020204020204" pitchFamily="34" charset="-122"/>
                <a:ea typeface="微软雅黑" panose="020B0503020204020204" pitchFamily="34" charset="-122"/>
              </a:rPr>
              <a:t>社会保险费 （个人部分）</a:t>
            </a:r>
          </a:p>
        </p:txBody>
      </p:sp>
      <p:sp>
        <p:nvSpPr>
          <p:cNvPr id="17" name="文本框 16">
            <a:extLst>
              <a:ext uri="{FF2B5EF4-FFF2-40B4-BE49-F238E27FC236}">
                <a16:creationId xmlns:a16="http://schemas.microsoft.com/office/drawing/2014/main" id="{29ADE496-BFEE-EB4E-7477-D1DC50B04EDA}"/>
              </a:ext>
            </a:extLst>
          </p:cNvPr>
          <p:cNvSpPr txBox="1"/>
          <p:nvPr/>
        </p:nvSpPr>
        <p:spPr>
          <a:xfrm>
            <a:off x="4076266" y="3250039"/>
            <a:ext cx="3454843" cy="369332"/>
          </a:xfrm>
          <a:prstGeom prst="rect">
            <a:avLst/>
          </a:prstGeom>
          <a:noFill/>
        </p:spPr>
        <p:txBody>
          <a:bodyPr wrap="square" rtlCol="0">
            <a:spAutoFit/>
          </a:bodyPr>
          <a:lstStyle/>
          <a:p>
            <a:pPr marL="285744" indent="-285744">
              <a:buFont typeface="Wingdings" panose="05000000000000000000" pitchFamily="2" charset="2"/>
              <a:buChar char="Ø"/>
            </a:pPr>
            <a:r>
              <a:rPr lang="zh-CN" altLang="en-US" dirty="0">
                <a:latin typeface="微软雅黑" panose="020B0503020204020204" pitchFamily="34" charset="-122"/>
                <a:ea typeface="微软雅黑" panose="020B0503020204020204" pitchFamily="34" charset="-122"/>
              </a:rPr>
              <a:t>住房公积金（个人部分）</a:t>
            </a:r>
          </a:p>
        </p:txBody>
      </p:sp>
      <p:sp>
        <p:nvSpPr>
          <p:cNvPr id="18" name="文本框 17">
            <a:extLst>
              <a:ext uri="{FF2B5EF4-FFF2-40B4-BE49-F238E27FC236}">
                <a16:creationId xmlns:a16="http://schemas.microsoft.com/office/drawing/2014/main" id="{F6C45099-CDE8-328B-3473-19E61BCDC8FC}"/>
              </a:ext>
            </a:extLst>
          </p:cNvPr>
          <p:cNvSpPr txBox="1"/>
          <p:nvPr/>
        </p:nvSpPr>
        <p:spPr>
          <a:xfrm>
            <a:off x="2295941" y="3850362"/>
            <a:ext cx="2767055" cy="369332"/>
          </a:xfrm>
          <a:prstGeom prst="rect">
            <a:avLst/>
          </a:prstGeom>
          <a:noFill/>
        </p:spPr>
        <p:txBody>
          <a:bodyPr wrap="square" rtlCol="0">
            <a:spAutoFit/>
          </a:bodyPr>
          <a:lstStyle/>
          <a:p>
            <a:r>
              <a:rPr lang="en-US" altLang="zh-CN" dirty="0">
                <a:latin typeface="微软雅黑" panose="020B0503020204020204" pitchFamily="34" charset="-122"/>
                <a:ea typeface="微软雅黑" panose="020B0503020204020204" pitchFamily="34" charset="-122"/>
              </a:rPr>
              <a:t>4. </a:t>
            </a:r>
            <a:r>
              <a:rPr lang="zh-CN" altLang="en-US" dirty="0">
                <a:latin typeface="微软雅黑" panose="020B0503020204020204" pitchFamily="34" charset="-122"/>
                <a:ea typeface="微软雅黑" panose="020B0503020204020204" pitchFamily="34" charset="-122"/>
              </a:rPr>
              <a:t>专项附加扣除（</a:t>
            </a:r>
            <a:r>
              <a:rPr lang="en-US" altLang="zh-CN" dirty="0">
                <a:latin typeface="微软雅黑" panose="020B0503020204020204" pitchFamily="34" charset="-122"/>
                <a:ea typeface="微软雅黑" panose="020B0503020204020204" pitchFamily="34" charset="-122"/>
              </a:rPr>
              <a:t>7</a:t>
            </a:r>
            <a:r>
              <a:rPr lang="zh-CN" altLang="en-US" dirty="0">
                <a:latin typeface="微软雅黑" panose="020B0503020204020204" pitchFamily="34" charset="-122"/>
                <a:ea typeface="微软雅黑" panose="020B0503020204020204" pitchFamily="34" charset="-122"/>
              </a:rPr>
              <a:t>项）</a:t>
            </a:r>
          </a:p>
        </p:txBody>
      </p:sp>
      <p:sp>
        <p:nvSpPr>
          <p:cNvPr id="19" name="文本框 18">
            <a:extLst>
              <a:ext uri="{FF2B5EF4-FFF2-40B4-BE49-F238E27FC236}">
                <a16:creationId xmlns:a16="http://schemas.microsoft.com/office/drawing/2014/main" id="{9686932D-15CA-568D-A375-D71C193657D9}"/>
              </a:ext>
            </a:extLst>
          </p:cNvPr>
          <p:cNvSpPr txBox="1"/>
          <p:nvPr/>
        </p:nvSpPr>
        <p:spPr>
          <a:xfrm>
            <a:off x="2295941" y="4917423"/>
            <a:ext cx="3212327" cy="369332"/>
          </a:xfrm>
          <a:prstGeom prst="rect">
            <a:avLst/>
          </a:prstGeom>
          <a:noFill/>
        </p:spPr>
        <p:txBody>
          <a:bodyPr wrap="square" rtlCol="0">
            <a:spAutoFit/>
          </a:bodyPr>
          <a:lstStyle/>
          <a:p>
            <a:r>
              <a:rPr lang="en-US" altLang="zh-CN" dirty="0">
                <a:latin typeface="微软雅黑" panose="020B0503020204020204" pitchFamily="34" charset="-122"/>
                <a:ea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rPr>
              <a:t>累计依法确定的其他扣除</a:t>
            </a:r>
          </a:p>
        </p:txBody>
      </p:sp>
      <p:sp>
        <p:nvSpPr>
          <p:cNvPr id="3" name="左大括号 2">
            <a:extLst>
              <a:ext uri="{FF2B5EF4-FFF2-40B4-BE49-F238E27FC236}">
                <a16:creationId xmlns:a16="http://schemas.microsoft.com/office/drawing/2014/main" id="{CD6085DA-7BE4-709F-C74F-1D1545345B7B}"/>
              </a:ext>
            </a:extLst>
          </p:cNvPr>
          <p:cNvSpPr/>
          <p:nvPr/>
        </p:nvSpPr>
        <p:spPr>
          <a:xfrm>
            <a:off x="5124651" y="4294900"/>
            <a:ext cx="138682" cy="1557938"/>
          </a:xfrm>
          <a:prstGeom prst="leftBrace">
            <a:avLst>
              <a:gd name="adj1" fmla="val 8333"/>
              <a:gd name="adj2" fmla="val 52407"/>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 name="文本框 6">
            <a:extLst>
              <a:ext uri="{FF2B5EF4-FFF2-40B4-BE49-F238E27FC236}">
                <a16:creationId xmlns:a16="http://schemas.microsoft.com/office/drawing/2014/main" id="{68887F67-5F19-E169-BB46-1DADA470A197}"/>
              </a:ext>
            </a:extLst>
          </p:cNvPr>
          <p:cNvSpPr txBox="1"/>
          <p:nvPr/>
        </p:nvSpPr>
        <p:spPr>
          <a:xfrm>
            <a:off x="5343280" y="4161017"/>
            <a:ext cx="3725306" cy="369332"/>
          </a:xfrm>
          <a:prstGeom prst="rect">
            <a:avLst/>
          </a:prstGeom>
          <a:noFill/>
        </p:spPr>
        <p:txBody>
          <a:bodyPr wrap="square" rtlCol="0">
            <a:spAutoFit/>
          </a:bodyPr>
          <a:lstStyle/>
          <a:p>
            <a:pPr marL="285744" indent="-285744">
              <a:buFont typeface="Wingdings" panose="05000000000000000000" pitchFamily="2" charset="2"/>
              <a:buChar char="Ø"/>
            </a:pPr>
            <a:r>
              <a:rPr lang="zh-CN" altLang="en-US" dirty="0">
                <a:latin typeface="微软雅黑" panose="020B0503020204020204" pitchFamily="34" charset="-122"/>
                <a:ea typeface="微软雅黑" panose="020B0503020204020204" pitchFamily="34" charset="-122"/>
              </a:rPr>
              <a:t>个人缴付的企业年金和职业年金</a:t>
            </a:r>
          </a:p>
        </p:txBody>
      </p:sp>
      <p:sp>
        <p:nvSpPr>
          <p:cNvPr id="20" name="文本框 19">
            <a:extLst>
              <a:ext uri="{FF2B5EF4-FFF2-40B4-BE49-F238E27FC236}">
                <a16:creationId xmlns:a16="http://schemas.microsoft.com/office/drawing/2014/main" id="{BD6E302A-D11A-3887-3A0A-ACE754AA5572}"/>
              </a:ext>
            </a:extLst>
          </p:cNvPr>
          <p:cNvSpPr txBox="1"/>
          <p:nvPr/>
        </p:nvSpPr>
        <p:spPr>
          <a:xfrm>
            <a:off x="5343279" y="4653380"/>
            <a:ext cx="3454843" cy="369332"/>
          </a:xfrm>
          <a:prstGeom prst="rect">
            <a:avLst/>
          </a:prstGeom>
          <a:noFill/>
        </p:spPr>
        <p:txBody>
          <a:bodyPr wrap="square" rtlCol="0">
            <a:spAutoFit/>
          </a:bodyPr>
          <a:lstStyle/>
          <a:p>
            <a:pPr marL="285744" indent="-285744">
              <a:buFont typeface="Wingdings" panose="05000000000000000000" pitchFamily="2" charset="2"/>
              <a:buChar char="Ø"/>
            </a:pPr>
            <a:r>
              <a:rPr lang="zh-CN" altLang="en-US" dirty="0">
                <a:latin typeface="微软雅黑" panose="020B0503020204020204" pitchFamily="34" charset="-122"/>
                <a:ea typeface="微软雅黑" panose="020B0503020204020204" pitchFamily="34" charset="-122"/>
              </a:rPr>
              <a:t>商业健康保险</a:t>
            </a:r>
          </a:p>
        </p:txBody>
      </p:sp>
      <p:sp>
        <p:nvSpPr>
          <p:cNvPr id="21" name="文本框 20">
            <a:extLst>
              <a:ext uri="{FF2B5EF4-FFF2-40B4-BE49-F238E27FC236}">
                <a16:creationId xmlns:a16="http://schemas.microsoft.com/office/drawing/2014/main" id="{A0FFB141-081C-55E1-CD1B-2424C8EA7279}"/>
              </a:ext>
            </a:extLst>
          </p:cNvPr>
          <p:cNvSpPr txBox="1"/>
          <p:nvPr/>
        </p:nvSpPr>
        <p:spPr>
          <a:xfrm>
            <a:off x="5343279" y="5117850"/>
            <a:ext cx="3454843" cy="369332"/>
          </a:xfrm>
          <a:prstGeom prst="rect">
            <a:avLst/>
          </a:prstGeom>
          <a:noFill/>
        </p:spPr>
        <p:txBody>
          <a:bodyPr wrap="square" rtlCol="0">
            <a:spAutoFit/>
          </a:bodyPr>
          <a:lstStyle/>
          <a:p>
            <a:pPr marL="285744" indent="-285744">
              <a:buFont typeface="Wingdings" panose="05000000000000000000" pitchFamily="2" charset="2"/>
              <a:buChar char="Ø"/>
            </a:pPr>
            <a:r>
              <a:rPr lang="zh-CN" altLang="en-US" dirty="0">
                <a:latin typeface="微软雅黑" panose="020B0503020204020204" pitchFamily="34" charset="-122"/>
                <a:ea typeface="微软雅黑" panose="020B0503020204020204" pitchFamily="34" charset="-122"/>
              </a:rPr>
              <a:t>税收递延型商业养老保险</a:t>
            </a:r>
          </a:p>
        </p:txBody>
      </p:sp>
      <p:sp>
        <p:nvSpPr>
          <p:cNvPr id="22" name="文本框 21">
            <a:extLst>
              <a:ext uri="{FF2B5EF4-FFF2-40B4-BE49-F238E27FC236}">
                <a16:creationId xmlns:a16="http://schemas.microsoft.com/office/drawing/2014/main" id="{19C0F456-5CB6-18C1-F4B9-2A6BD802BAEE}"/>
              </a:ext>
            </a:extLst>
          </p:cNvPr>
          <p:cNvSpPr txBox="1"/>
          <p:nvPr/>
        </p:nvSpPr>
        <p:spPr>
          <a:xfrm>
            <a:off x="5343279" y="5582320"/>
            <a:ext cx="3454843" cy="369332"/>
          </a:xfrm>
          <a:prstGeom prst="rect">
            <a:avLst/>
          </a:prstGeom>
          <a:noFill/>
        </p:spPr>
        <p:txBody>
          <a:bodyPr wrap="square" rtlCol="0">
            <a:spAutoFit/>
          </a:bodyPr>
          <a:lstStyle/>
          <a:p>
            <a:pPr marL="285744" indent="-285744">
              <a:buFont typeface="Wingdings" panose="05000000000000000000" pitchFamily="2" charset="2"/>
              <a:buChar char="Ø"/>
            </a:pPr>
            <a:r>
              <a:rPr lang="zh-CN" altLang="en-US" dirty="0">
                <a:latin typeface="微软雅黑" panose="020B0503020204020204" pitchFamily="34" charset="-122"/>
                <a:ea typeface="微软雅黑" panose="020B0503020204020204" pitchFamily="34" charset="-122"/>
              </a:rPr>
              <a:t>个人养老金</a:t>
            </a:r>
          </a:p>
        </p:txBody>
      </p:sp>
      <p:sp>
        <p:nvSpPr>
          <p:cNvPr id="23" name="文本框 22">
            <a:extLst>
              <a:ext uri="{FF2B5EF4-FFF2-40B4-BE49-F238E27FC236}">
                <a16:creationId xmlns:a16="http://schemas.microsoft.com/office/drawing/2014/main" id="{64C740C7-8108-4716-82A3-5DBC1AE85425}"/>
              </a:ext>
            </a:extLst>
          </p:cNvPr>
          <p:cNvSpPr txBox="1"/>
          <p:nvPr/>
        </p:nvSpPr>
        <p:spPr>
          <a:xfrm>
            <a:off x="2261056" y="6016985"/>
            <a:ext cx="3586385" cy="369332"/>
          </a:xfrm>
          <a:prstGeom prst="rect">
            <a:avLst/>
          </a:prstGeom>
          <a:noFill/>
        </p:spPr>
        <p:txBody>
          <a:bodyPr wrap="square" rtlCol="0">
            <a:spAutoFit/>
          </a:bodyPr>
          <a:lstStyle/>
          <a:p>
            <a:r>
              <a:rPr lang="zh-CN" altLang="en-US" dirty="0">
                <a:latin typeface="微软雅黑" panose="020B0503020204020204" pitchFamily="34" charset="-122"/>
                <a:ea typeface="微软雅黑" panose="020B0503020204020204" pitchFamily="34" charset="-122"/>
              </a:rPr>
              <a:t> </a:t>
            </a:r>
            <a:r>
              <a:rPr lang="en-US" altLang="zh-CN" dirty="0">
                <a:latin typeface="微软雅黑" panose="020B0503020204020204" pitchFamily="34" charset="-122"/>
                <a:ea typeface="微软雅黑" panose="020B0503020204020204" pitchFamily="34" charset="-122"/>
              </a:rPr>
              <a:t>6. </a:t>
            </a:r>
            <a:r>
              <a:rPr lang="zh-CN" altLang="en-US" dirty="0">
                <a:latin typeface="微软雅黑" panose="020B0503020204020204" pitchFamily="34" charset="-122"/>
                <a:ea typeface="微软雅黑" panose="020B0503020204020204" pitchFamily="34" charset="-122"/>
              </a:rPr>
              <a:t>符合条件的公益慈善事业捐赠</a:t>
            </a:r>
          </a:p>
        </p:txBody>
      </p:sp>
    </p:spTree>
    <p:extLst>
      <p:ext uri="{BB962C8B-B14F-4D97-AF65-F5344CB8AC3E}">
        <p14:creationId xmlns:p14="http://schemas.microsoft.com/office/powerpoint/2010/main" val="42692934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9898" y="170366"/>
            <a:ext cx="7194094" cy="728480"/>
          </a:xfrm>
        </p:spPr>
        <p:txBody>
          <a:bodyPr>
            <a:normAutofit fontScale="90000"/>
          </a:bodyPr>
          <a:lstStyle/>
          <a:p>
            <a:r>
              <a:rPr lang="zh-CN" altLang="en-US" dirty="0"/>
              <a:t>居民个人工资薪金所得预扣预缴方法</a:t>
            </a:r>
            <a:br>
              <a:rPr lang="en-US" altLang="zh-CN" dirty="0"/>
            </a:br>
            <a:r>
              <a:rPr lang="en-US" altLang="zh-CN" dirty="0"/>
              <a:t>——</a:t>
            </a:r>
            <a:r>
              <a:rPr lang="zh-CN" altLang="en-US" dirty="0"/>
              <a:t>专项附加扣除</a:t>
            </a:r>
            <a:endParaRPr lang="en-US" altLang="zh-CN" dirty="0">
              <a:latin typeface="微软雅黑" panose="020B0503020204020204" pitchFamily="34" charset="-122"/>
              <a:ea typeface="微软雅黑" panose="020B0503020204020204" pitchFamily="34" charset="-122"/>
            </a:endParaRPr>
          </a:p>
        </p:txBody>
      </p:sp>
      <p:sp>
        <p:nvSpPr>
          <p:cNvPr id="5" name="Slide Number Placeholder 4"/>
          <p:cNvSpPr>
            <a:spLocks noGrp="1"/>
          </p:cNvSpPr>
          <p:nvPr>
            <p:ph type="sldNum" sz="quarter" idx="12"/>
          </p:nvPr>
        </p:nvSpPr>
        <p:spPr/>
        <p:txBody>
          <a:bodyPr/>
          <a:lstStyle/>
          <a:p>
            <a:fld id="{81B6AF4C-40A9-46FB-8368-0D79F272B758}" type="slidenum">
              <a:rPr lang="en-US" smtClean="0"/>
              <a:pPr/>
              <a:t>15</a:t>
            </a:fld>
            <a:endParaRPr lang="en-US" dirty="0"/>
          </a:p>
        </p:txBody>
      </p:sp>
      <p:graphicFrame>
        <p:nvGraphicFramePr>
          <p:cNvPr id="24" name="图示 23">
            <a:extLst>
              <a:ext uri="{FF2B5EF4-FFF2-40B4-BE49-F238E27FC236}">
                <a16:creationId xmlns:a16="http://schemas.microsoft.com/office/drawing/2014/main" id="{4B2A0813-F773-8633-FB4E-AB11C99865E4}"/>
              </a:ext>
            </a:extLst>
          </p:cNvPr>
          <p:cNvGraphicFramePr/>
          <p:nvPr>
            <p:extLst>
              <p:ext uri="{D42A27DB-BD31-4B8C-83A1-F6EECF244321}">
                <p14:modId xmlns:p14="http://schemas.microsoft.com/office/powerpoint/2010/main" val="939614418"/>
              </p:ext>
            </p:extLst>
          </p:nvPr>
        </p:nvGraphicFramePr>
        <p:xfrm>
          <a:off x="539265" y="1407383"/>
          <a:ext cx="7586969" cy="44924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76273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9901" y="170367"/>
            <a:ext cx="6932765" cy="728480"/>
          </a:xfrm>
        </p:spPr>
        <p:txBody>
          <a:bodyPr>
            <a:normAutofit fontScale="90000"/>
          </a:bodyPr>
          <a:lstStyle/>
          <a:p>
            <a:r>
              <a:rPr lang="zh-CN" altLang="en-US" dirty="0"/>
              <a:t>居民个人工资薪金所得预扣预缴方法</a:t>
            </a:r>
            <a:br>
              <a:rPr lang="en-US" altLang="zh-CN" dirty="0"/>
            </a:br>
            <a:r>
              <a:rPr lang="en-US" altLang="zh-CN" dirty="0"/>
              <a:t>——</a:t>
            </a:r>
            <a:r>
              <a:rPr lang="zh-CN" altLang="en-US" dirty="0"/>
              <a:t>专项附加扣除</a:t>
            </a:r>
            <a:endParaRPr lang="en-US" altLang="zh-CN" dirty="0">
              <a:latin typeface="微软雅黑" panose="020B0503020204020204" pitchFamily="34" charset="-122"/>
              <a:ea typeface="微软雅黑" panose="020B0503020204020204" pitchFamily="34" charset="-122"/>
            </a:endParaRPr>
          </a:p>
        </p:txBody>
      </p:sp>
      <p:sp>
        <p:nvSpPr>
          <p:cNvPr id="3" name="Content Placeholder 2">
            <a:extLst>
              <a:ext uri="{FF2B5EF4-FFF2-40B4-BE49-F238E27FC236}">
                <a16:creationId xmlns:a16="http://schemas.microsoft.com/office/drawing/2014/main" id="{D50A7CA3-439D-6E6E-150B-53794A398F42}"/>
              </a:ext>
            </a:extLst>
          </p:cNvPr>
          <p:cNvSpPr>
            <a:spLocks noGrp="1"/>
          </p:cNvSpPr>
          <p:nvPr>
            <p:ph sz="half" idx="1"/>
          </p:nvPr>
        </p:nvSpPr>
        <p:spPr>
          <a:xfrm>
            <a:off x="462226" y="1256146"/>
            <a:ext cx="8256903" cy="4920819"/>
          </a:xfrm>
        </p:spPr>
        <p:txBody>
          <a:bodyPr>
            <a:noAutofit/>
          </a:bodyPr>
          <a:lstStyle/>
          <a:p>
            <a:pPr marL="0" indent="0">
              <a:lnSpc>
                <a:spcPct val="150000"/>
              </a:lnSpc>
              <a:spcBef>
                <a:spcPts val="0"/>
              </a:spcBef>
              <a:buNone/>
            </a:pPr>
            <a:r>
              <a:rPr lang="zh-CN" altLang="en-US" dirty="0">
                <a:latin typeface="微软雅黑" panose="020B0503020204020204" pitchFamily="34" charset="-122"/>
                <a:ea typeface="微软雅黑" panose="020B0503020204020204" pitchFamily="34" charset="-122"/>
              </a:rPr>
              <a:t>子女教育专项附加扣除</a:t>
            </a:r>
            <a:endParaRPr lang="en-US" altLang="zh-CN" dirty="0">
              <a:latin typeface="微软雅黑" panose="020B0503020204020204" pitchFamily="34" charset="-122"/>
              <a:ea typeface="微软雅黑" panose="020B0503020204020204" pitchFamily="34" charset="-122"/>
            </a:endParaRPr>
          </a:p>
          <a:p>
            <a:pPr marL="0" indent="0">
              <a:lnSpc>
                <a:spcPct val="150000"/>
              </a:lnSpc>
              <a:spcBef>
                <a:spcPts val="0"/>
              </a:spcBef>
              <a:buNone/>
            </a:pPr>
            <a:endParaRPr lang="en-US" altLang="zh-CN" sz="1800" dirty="0">
              <a:latin typeface="微软雅黑" panose="020B0503020204020204" pitchFamily="34" charset="-122"/>
              <a:ea typeface="微软雅黑" panose="020B0503020204020204" pitchFamily="34" charset="-122"/>
            </a:endParaRPr>
          </a:p>
        </p:txBody>
      </p:sp>
      <p:sp>
        <p:nvSpPr>
          <p:cNvPr id="5" name="Slide Number Placeholder 4"/>
          <p:cNvSpPr>
            <a:spLocks noGrp="1"/>
          </p:cNvSpPr>
          <p:nvPr>
            <p:ph type="sldNum" sz="quarter" idx="12"/>
          </p:nvPr>
        </p:nvSpPr>
        <p:spPr/>
        <p:txBody>
          <a:bodyPr/>
          <a:lstStyle/>
          <a:p>
            <a:fld id="{81B6AF4C-40A9-46FB-8368-0D79F272B758}" type="slidenum">
              <a:rPr lang="en-US" smtClean="0"/>
              <a:pPr/>
              <a:t>16</a:t>
            </a:fld>
            <a:endParaRPr lang="en-US" dirty="0"/>
          </a:p>
        </p:txBody>
      </p:sp>
      <p:graphicFrame>
        <p:nvGraphicFramePr>
          <p:cNvPr id="6" name="图示 5">
            <a:extLst>
              <a:ext uri="{FF2B5EF4-FFF2-40B4-BE49-F238E27FC236}">
                <a16:creationId xmlns:a16="http://schemas.microsoft.com/office/drawing/2014/main" id="{E81EB9C1-6A10-4B8C-259B-BC1619330939}"/>
              </a:ext>
            </a:extLst>
          </p:cNvPr>
          <p:cNvGraphicFramePr/>
          <p:nvPr>
            <p:extLst>
              <p:ext uri="{D42A27DB-BD31-4B8C-83A1-F6EECF244321}">
                <p14:modId xmlns:p14="http://schemas.microsoft.com/office/powerpoint/2010/main" val="1451106896"/>
              </p:ext>
            </p:extLst>
          </p:nvPr>
        </p:nvGraphicFramePr>
        <p:xfrm>
          <a:off x="1524000" y="1978752"/>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44009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9898" y="170367"/>
            <a:ext cx="7184667" cy="728480"/>
          </a:xfrm>
        </p:spPr>
        <p:txBody>
          <a:bodyPr>
            <a:normAutofit fontScale="90000"/>
          </a:bodyPr>
          <a:lstStyle/>
          <a:p>
            <a:r>
              <a:rPr lang="zh-CN" altLang="en-US" dirty="0"/>
              <a:t>居民个人工资薪金所得预扣预缴方法</a:t>
            </a:r>
            <a:br>
              <a:rPr lang="en-US" altLang="zh-CN" dirty="0"/>
            </a:br>
            <a:r>
              <a:rPr lang="en-US" altLang="zh-CN" dirty="0"/>
              <a:t>——</a:t>
            </a:r>
            <a:r>
              <a:rPr lang="zh-CN" altLang="en-US" dirty="0"/>
              <a:t>专项附加扣除</a:t>
            </a:r>
            <a:endParaRPr lang="en-US" altLang="zh-CN" dirty="0">
              <a:latin typeface="微软雅黑" panose="020B0503020204020204" pitchFamily="34" charset="-122"/>
              <a:ea typeface="微软雅黑" panose="020B0503020204020204" pitchFamily="34" charset="-122"/>
            </a:endParaRPr>
          </a:p>
        </p:txBody>
      </p:sp>
      <p:sp>
        <p:nvSpPr>
          <p:cNvPr id="3" name="Content Placeholder 2">
            <a:extLst>
              <a:ext uri="{FF2B5EF4-FFF2-40B4-BE49-F238E27FC236}">
                <a16:creationId xmlns:a16="http://schemas.microsoft.com/office/drawing/2014/main" id="{D50A7CA3-439D-6E6E-150B-53794A398F42}"/>
              </a:ext>
            </a:extLst>
          </p:cNvPr>
          <p:cNvSpPr>
            <a:spLocks noGrp="1"/>
          </p:cNvSpPr>
          <p:nvPr>
            <p:ph sz="half" idx="1"/>
          </p:nvPr>
        </p:nvSpPr>
        <p:spPr>
          <a:xfrm>
            <a:off x="443548" y="1386587"/>
            <a:ext cx="8256903" cy="4920819"/>
          </a:xfrm>
        </p:spPr>
        <p:txBody>
          <a:bodyPr>
            <a:noAutofit/>
          </a:bodyPr>
          <a:lstStyle/>
          <a:p>
            <a:pPr marL="0" indent="0" algn="just">
              <a:lnSpc>
                <a:spcPct val="150000"/>
              </a:lnSpc>
              <a:spcBef>
                <a:spcPts val="0"/>
              </a:spcBef>
              <a:buNone/>
            </a:pPr>
            <a:r>
              <a:rPr lang="zh-CN" altLang="en-US" sz="1800" dirty="0">
                <a:latin typeface="微软雅黑" panose="020B0503020204020204" pitchFamily="34" charset="-122"/>
                <a:ea typeface="微软雅黑" panose="020B0503020204020204" pitchFamily="34" charset="-122"/>
              </a:rPr>
              <a:t>       </a:t>
            </a:r>
            <a:endParaRPr lang="en-US" altLang="zh-CN" sz="1800" dirty="0">
              <a:latin typeface="微软雅黑" panose="020B0503020204020204" pitchFamily="34" charset="-122"/>
              <a:ea typeface="微软雅黑" panose="020B0503020204020204" pitchFamily="34" charset="-122"/>
            </a:endParaRPr>
          </a:p>
          <a:p>
            <a:pPr marL="0" indent="0" algn="just">
              <a:lnSpc>
                <a:spcPct val="150000"/>
              </a:lnSpc>
              <a:spcBef>
                <a:spcPts val="0"/>
              </a:spcBef>
              <a:buNone/>
            </a:pPr>
            <a:endParaRPr lang="en-US" altLang="zh-CN" sz="1800" dirty="0">
              <a:latin typeface="微软雅黑" panose="020B0503020204020204" pitchFamily="34" charset="-122"/>
              <a:ea typeface="微软雅黑" panose="020B0503020204020204" pitchFamily="34" charset="-122"/>
            </a:endParaRPr>
          </a:p>
          <a:p>
            <a:pPr marL="0" indent="0" algn="just">
              <a:lnSpc>
                <a:spcPct val="150000"/>
              </a:lnSpc>
              <a:spcBef>
                <a:spcPts val="0"/>
              </a:spcBef>
              <a:buNone/>
            </a:pPr>
            <a:endParaRPr lang="en-US" altLang="zh-CN" sz="1800" dirty="0">
              <a:latin typeface="微软雅黑" panose="020B0503020204020204" pitchFamily="34" charset="-122"/>
              <a:ea typeface="微软雅黑" panose="020B0503020204020204" pitchFamily="34" charset="-122"/>
            </a:endParaRPr>
          </a:p>
          <a:p>
            <a:pPr marL="0" indent="0" algn="just">
              <a:lnSpc>
                <a:spcPct val="150000"/>
              </a:lnSpc>
              <a:spcBef>
                <a:spcPts val="0"/>
              </a:spcBef>
              <a:buNone/>
            </a:pPr>
            <a:r>
              <a:rPr lang="en-US" altLang="zh-CN" sz="1800" dirty="0">
                <a:latin typeface="微软雅黑" panose="020B0503020204020204" pitchFamily="34" charset="-122"/>
                <a:ea typeface="微软雅黑" panose="020B0503020204020204" pitchFamily="34" charset="-122"/>
              </a:rPr>
              <a:t>       </a:t>
            </a:r>
            <a:r>
              <a:rPr lang="zh-CN" altLang="en-US" sz="1800" dirty="0">
                <a:latin typeface="微软雅黑" panose="020B0503020204020204" pitchFamily="34" charset="-122"/>
                <a:ea typeface="微软雅黑" panose="020B0503020204020204" pitchFamily="34" charset="-122"/>
              </a:rPr>
              <a:t>子女教育专项附加扣除本年已经由父亲享受。</a:t>
            </a:r>
            <a:endParaRPr lang="en-US" altLang="zh-CN" sz="1800" dirty="0">
              <a:latin typeface="微软雅黑" panose="020B0503020204020204" pitchFamily="34" charset="-122"/>
              <a:ea typeface="微软雅黑" panose="020B0503020204020204" pitchFamily="34" charset="-122"/>
            </a:endParaRPr>
          </a:p>
          <a:p>
            <a:pPr marL="0" indent="0" algn="just">
              <a:lnSpc>
                <a:spcPct val="150000"/>
              </a:lnSpc>
              <a:spcBef>
                <a:spcPts val="0"/>
              </a:spcBef>
              <a:buNone/>
            </a:pPr>
            <a:r>
              <a:rPr lang="zh-CN" altLang="en-US" sz="1800" dirty="0">
                <a:latin typeface="微软雅黑" panose="020B0503020204020204" pitchFamily="34" charset="-122"/>
                <a:ea typeface="微软雅黑" panose="020B0503020204020204" pitchFamily="34" charset="-122"/>
              </a:rPr>
              <a:t>       现在觉得今年父亲收入会减少，母亲收入会增多，让母亲享受扣除划算。是否可以将该项扣除转移给妻子使用？</a:t>
            </a:r>
            <a:endParaRPr lang="en-US" altLang="zh-CN" sz="1800" dirty="0">
              <a:latin typeface="微软雅黑" panose="020B0503020204020204" pitchFamily="34" charset="-122"/>
              <a:ea typeface="微软雅黑" panose="020B0503020204020204" pitchFamily="34" charset="-122"/>
            </a:endParaRPr>
          </a:p>
          <a:p>
            <a:pPr marL="0" indent="0">
              <a:lnSpc>
                <a:spcPct val="150000"/>
              </a:lnSpc>
              <a:spcBef>
                <a:spcPts val="0"/>
              </a:spcBef>
              <a:buNone/>
            </a:pPr>
            <a:endParaRPr lang="en-US" altLang="zh-CN" sz="1800" dirty="0">
              <a:latin typeface="微软雅黑" panose="020B0503020204020204" pitchFamily="34" charset="-122"/>
              <a:ea typeface="微软雅黑" panose="020B0503020204020204" pitchFamily="34" charset="-122"/>
            </a:endParaRPr>
          </a:p>
          <a:p>
            <a:pPr marL="0" indent="0">
              <a:lnSpc>
                <a:spcPct val="150000"/>
              </a:lnSpc>
              <a:spcBef>
                <a:spcPts val="0"/>
              </a:spcBef>
              <a:buNone/>
            </a:pPr>
            <a:endParaRPr lang="en-US" altLang="zh-CN" sz="1800" dirty="0">
              <a:latin typeface="微软雅黑" panose="020B0503020204020204" pitchFamily="34" charset="-122"/>
              <a:ea typeface="微软雅黑" panose="020B0503020204020204" pitchFamily="34" charset="-122"/>
            </a:endParaRPr>
          </a:p>
        </p:txBody>
      </p:sp>
      <p:sp>
        <p:nvSpPr>
          <p:cNvPr id="5" name="Slide Number Placeholder 4"/>
          <p:cNvSpPr>
            <a:spLocks noGrp="1"/>
          </p:cNvSpPr>
          <p:nvPr>
            <p:ph type="sldNum" sz="quarter" idx="12"/>
          </p:nvPr>
        </p:nvSpPr>
        <p:spPr/>
        <p:txBody>
          <a:bodyPr/>
          <a:lstStyle/>
          <a:p>
            <a:fld id="{81B6AF4C-40A9-46FB-8368-0D79F272B758}" type="slidenum">
              <a:rPr lang="en-US" smtClean="0"/>
              <a:pPr/>
              <a:t>17</a:t>
            </a:fld>
            <a:endParaRPr lang="en-US" dirty="0"/>
          </a:p>
        </p:txBody>
      </p:sp>
      <p:pic>
        <p:nvPicPr>
          <p:cNvPr id="6" name="Picture 7">
            <a:extLst>
              <a:ext uri="{FF2B5EF4-FFF2-40B4-BE49-F238E27FC236}">
                <a16:creationId xmlns:a16="http://schemas.microsoft.com/office/drawing/2014/main" id="{6E8F18BA-2057-37DE-07D3-0057DB1752D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72299" y="3611753"/>
            <a:ext cx="2171700" cy="3238500"/>
          </a:xfrm>
          <a:prstGeom prst="rect">
            <a:avLst/>
          </a:prstGeom>
        </p:spPr>
      </p:pic>
    </p:spTree>
    <p:extLst>
      <p:ext uri="{BB962C8B-B14F-4D97-AF65-F5344CB8AC3E}">
        <p14:creationId xmlns:p14="http://schemas.microsoft.com/office/powerpoint/2010/main" val="41329673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9899" y="170367"/>
            <a:ext cx="6834668" cy="728480"/>
          </a:xfrm>
        </p:spPr>
        <p:txBody>
          <a:bodyPr>
            <a:normAutofit fontScale="90000"/>
          </a:bodyPr>
          <a:lstStyle/>
          <a:p>
            <a:r>
              <a:rPr lang="zh-CN" altLang="en-US" dirty="0"/>
              <a:t>居民个人工资薪金所得预扣预缴方法</a:t>
            </a:r>
            <a:br>
              <a:rPr lang="en-US" altLang="zh-CN" dirty="0"/>
            </a:br>
            <a:r>
              <a:rPr lang="en-US" altLang="zh-CN" dirty="0"/>
              <a:t>——</a:t>
            </a:r>
            <a:r>
              <a:rPr lang="zh-CN" altLang="en-US" dirty="0"/>
              <a:t>专项附加扣除</a:t>
            </a:r>
            <a:endParaRPr lang="en-US" altLang="zh-CN" dirty="0">
              <a:latin typeface="微软雅黑" panose="020B0503020204020204" pitchFamily="34" charset="-122"/>
              <a:ea typeface="微软雅黑" panose="020B0503020204020204" pitchFamily="34" charset="-122"/>
            </a:endParaRPr>
          </a:p>
        </p:txBody>
      </p:sp>
      <p:sp>
        <p:nvSpPr>
          <p:cNvPr id="5" name="Slide Number Placeholder 4"/>
          <p:cNvSpPr>
            <a:spLocks noGrp="1"/>
          </p:cNvSpPr>
          <p:nvPr>
            <p:ph type="sldNum" sz="quarter" idx="12"/>
          </p:nvPr>
        </p:nvSpPr>
        <p:spPr/>
        <p:txBody>
          <a:bodyPr/>
          <a:lstStyle/>
          <a:p>
            <a:fld id="{81B6AF4C-40A9-46FB-8368-0D79F272B758}" type="slidenum">
              <a:rPr lang="en-US" smtClean="0"/>
              <a:pPr/>
              <a:t>18</a:t>
            </a:fld>
            <a:endParaRPr lang="en-US" dirty="0"/>
          </a:p>
        </p:txBody>
      </p:sp>
      <p:graphicFrame>
        <p:nvGraphicFramePr>
          <p:cNvPr id="8" name="图示 7">
            <a:extLst>
              <a:ext uri="{FF2B5EF4-FFF2-40B4-BE49-F238E27FC236}">
                <a16:creationId xmlns:a16="http://schemas.microsoft.com/office/drawing/2014/main" id="{E5553479-FDC3-D5CC-4115-7AEC5BD0F602}"/>
              </a:ext>
            </a:extLst>
          </p:cNvPr>
          <p:cNvGraphicFramePr/>
          <p:nvPr>
            <p:extLst>
              <p:ext uri="{D42A27DB-BD31-4B8C-83A1-F6EECF244321}">
                <p14:modId xmlns:p14="http://schemas.microsoft.com/office/powerpoint/2010/main" val="130915086"/>
              </p:ext>
            </p:extLst>
          </p:nvPr>
        </p:nvGraphicFramePr>
        <p:xfrm>
          <a:off x="539263" y="1307805"/>
          <a:ext cx="8083741" cy="48909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706854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50A7CA3-439D-6E6E-150B-53794A398F42}"/>
              </a:ext>
            </a:extLst>
          </p:cNvPr>
          <p:cNvSpPr>
            <a:spLocks noGrp="1"/>
          </p:cNvSpPr>
          <p:nvPr>
            <p:ph sz="half" idx="1"/>
          </p:nvPr>
        </p:nvSpPr>
        <p:spPr>
          <a:xfrm>
            <a:off x="462226" y="1256146"/>
            <a:ext cx="8256903" cy="4920819"/>
          </a:xfrm>
        </p:spPr>
        <p:txBody>
          <a:bodyPr>
            <a:normAutofit/>
          </a:bodyPr>
          <a:lstStyle/>
          <a:p>
            <a:pPr marL="0" indent="0">
              <a:lnSpc>
                <a:spcPct val="120000"/>
              </a:lnSpc>
              <a:buNone/>
            </a:pPr>
            <a:r>
              <a:rPr lang="zh-CN" altLang="en-US" sz="1800" dirty="0">
                <a:latin typeface="微软雅黑" panose="020B0503020204020204" pitchFamily="34" charset="-122"/>
                <a:ea typeface="微软雅黑" panose="020B0503020204020204" pitchFamily="34" charset="-122"/>
              </a:rPr>
              <a:t>大病医疗专项附加扣除</a:t>
            </a:r>
            <a:endParaRPr lang="en-US" altLang="zh-CN" sz="1800" dirty="0">
              <a:latin typeface="微软雅黑" panose="020B0503020204020204" pitchFamily="34" charset="-122"/>
              <a:ea typeface="微软雅黑" panose="020B0503020204020204" pitchFamily="34" charset="-122"/>
            </a:endParaRPr>
          </a:p>
          <a:p>
            <a:pPr algn="just">
              <a:lnSpc>
                <a:spcPct val="150000"/>
              </a:lnSpc>
              <a:buFont typeface="Wingdings" panose="05000000000000000000" pitchFamily="2" charset="2"/>
              <a:buChar char="Ø"/>
            </a:pPr>
            <a:r>
              <a:rPr lang="zh-CN" altLang="en-US" sz="1800" dirty="0">
                <a:latin typeface="微软雅黑" panose="020B0503020204020204" pitchFamily="34" charset="-122"/>
                <a:ea typeface="微软雅黑" panose="020B0503020204020204" pitchFamily="34" charset="-122"/>
              </a:rPr>
              <a:t>扣除范围：一个纳税年度内，纳税人负担的本人、配偶或未成年子女的医药费支出</a:t>
            </a:r>
            <a:endParaRPr lang="en-US" altLang="zh-CN" sz="1800" dirty="0">
              <a:latin typeface="微软雅黑" panose="020B0503020204020204" pitchFamily="34" charset="-122"/>
              <a:ea typeface="微软雅黑" panose="020B0503020204020204" pitchFamily="34" charset="-122"/>
            </a:endParaRPr>
          </a:p>
          <a:p>
            <a:pPr algn="just">
              <a:lnSpc>
                <a:spcPct val="120000"/>
              </a:lnSpc>
              <a:buFont typeface="Wingdings" panose="05000000000000000000" pitchFamily="2" charset="2"/>
              <a:buChar char="Ø"/>
            </a:pPr>
            <a:r>
              <a:rPr lang="zh-CN" altLang="en-US" sz="1800" dirty="0">
                <a:latin typeface="微软雅黑" panose="020B0503020204020204" pitchFamily="34" charset="-122"/>
                <a:ea typeface="微软雅黑" panose="020B0503020204020204" pitchFamily="34" charset="-122"/>
              </a:rPr>
              <a:t>扣除金额：</a:t>
            </a:r>
            <a:r>
              <a:rPr lang="en-US" altLang="zh-CN" sz="1800" dirty="0">
                <a:latin typeface="微软雅黑" panose="020B0503020204020204" pitchFamily="34" charset="-122"/>
                <a:ea typeface="微软雅黑" panose="020B0503020204020204" pitchFamily="34" charset="-122"/>
              </a:rPr>
              <a:t>15000 &lt;</a:t>
            </a:r>
            <a:r>
              <a:rPr lang="zh-CN" altLang="en-US" sz="1800" dirty="0">
                <a:latin typeface="微软雅黑" panose="020B0503020204020204" pitchFamily="34" charset="-122"/>
                <a:ea typeface="微软雅黑" panose="020B0503020204020204" pitchFamily="34" charset="-122"/>
              </a:rPr>
              <a:t>扣除医保报销后自负≤</a:t>
            </a:r>
            <a:r>
              <a:rPr lang="en-US" altLang="zh-CN" sz="1800" dirty="0">
                <a:latin typeface="微软雅黑" panose="020B0503020204020204" pitchFamily="34" charset="-122"/>
                <a:ea typeface="微软雅黑" panose="020B0503020204020204" pitchFamily="34" charset="-122"/>
              </a:rPr>
              <a:t>80000</a:t>
            </a:r>
          </a:p>
          <a:p>
            <a:pPr algn="just">
              <a:lnSpc>
                <a:spcPct val="120000"/>
              </a:lnSpc>
              <a:buFont typeface="Wingdings" panose="05000000000000000000" pitchFamily="2" charset="2"/>
              <a:buChar char="Ø"/>
            </a:pPr>
            <a:r>
              <a:rPr lang="zh-CN" altLang="en-US" sz="1800" dirty="0">
                <a:latin typeface="微软雅黑" panose="020B0503020204020204" pitchFamily="34" charset="-122"/>
                <a:ea typeface="微软雅黑" panose="020B0503020204020204" pitchFamily="34" charset="-122"/>
              </a:rPr>
              <a:t>扣除时点：</a:t>
            </a:r>
            <a:r>
              <a:rPr lang="zh-CN" altLang="en-US" sz="1800" dirty="0">
                <a:solidFill>
                  <a:srgbClr val="FF0000"/>
                </a:solidFill>
                <a:latin typeface="微软雅黑" panose="020B0503020204020204" pitchFamily="34" charset="-122"/>
                <a:ea typeface="微软雅黑" panose="020B0503020204020204" pitchFamily="34" charset="-122"/>
              </a:rPr>
              <a:t>汇算清缴时</a:t>
            </a:r>
            <a:endParaRPr lang="en-US" altLang="zh-CN" sz="1800" dirty="0">
              <a:solidFill>
                <a:srgbClr val="FF0000"/>
              </a:solidFill>
              <a:latin typeface="微软雅黑" panose="020B0503020204020204" pitchFamily="34" charset="-122"/>
              <a:ea typeface="微软雅黑" panose="020B0503020204020204" pitchFamily="34" charset="-122"/>
            </a:endParaRPr>
          </a:p>
          <a:p>
            <a:pPr algn="just">
              <a:lnSpc>
                <a:spcPct val="120000"/>
              </a:lnSpc>
              <a:buFont typeface="Wingdings" panose="05000000000000000000" pitchFamily="2" charset="2"/>
              <a:buChar char="Ø"/>
            </a:pPr>
            <a:r>
              <a:rPr lang="zh-CN" altLang="en-US" sz="1800" dirty="0">
                <a:latin typeface="微软雅黑" panose="020B0503020204020204" pitchFamily="34" charset="-122"/>
                <a:ea typeface="微软雅黑" panose="020B0503020204020204" pitchFamily="34" charset="-122"/>
              </a:rPr>
              <a:t>准备材料：</a:t>
            </a:r>
            <a:endParaRPr lang="en-US" altLang="zh-CN" sz="1800" dirty="0">
              <a:latin typeface="微软雅黑" panose="020B0503020204020204" pitchFamily="34" charset="-122"/>
              <a:ea typeface="微软雅黑" panose="020B0503020204020204" pitchFamily="34" charset="-122"/>
            </a:endParaRPr>
          </a:p>
          <a:p>
            <a:pPr marL="0" indent="0" algn="just">
              <a:lnSpc>
                <a:spcPct val="120000"/>
              </a:lnSpc>
              <a:buNone/>
            </a:pPr>
            <a:r>
              <a:rPr lang="en-US" altLang="zh-CN" sz="1800" dirty="0">
                <a:latin typeface="微软雅黑" panose="020B0503020204020204" pitchFamily="34" charset="-122"/>
                <a:ea typeface="微软雅黑" panose="020B0503020204020204" pitchFamily="34" charset="-122"/>
              </a:rPr>
              <a:t>    - </a:t>
            </a:r>
            <a:r>
              <a:rPr lang="zh-CN" altLang="en-US" sz="1800" dirty="0">
                <a:latin typeface="微软雅黑" panose="020B0503020204020204" pitchFamily="34" charset="-122"/>
                <a:ea typeface="微软雅黑" panose="020B0503020204020204" pitchFamily="34" charset="-122"/>
              </a:rPr>
              <a:t>患者证件信息</a:t>
            </a:r>
          </a:p>
          <a:p>
            <a:pPr marL="447663" indent="-447663" algn="just">
              <a:lnSpc>
                <a:spcPct val="120000"/>
              </a:lnSpc>
              <a:buNone/>
            </a:pPr>
            <a:r>
              <a:rPr lang="zh-CN" altLang="en-US" sz="1800" dirty="0">
                <a:latin typeface="微软雅黑" panose="020B0503020204020204" pitchFamily="34" charset="-122"/>
                <a:ea typeface="微软雅黑" panose="020B0503020204020204" pitchFamily="34" charset="-122"/>
              </a:rPr>
              <a:t>    </a:t>
            </a:r>
            <a:r>
              <a:rPr lang="en-US" altLang="zh-CN" sz="1800" dirty="0">
                <a:latin typeface="微软雅黑" panose="020B0503020204020204" pitchFamily="34" charset="-122"/>
                <a:ea typeface="微软雅黑" panose="020B0503020204020204" pitchFamily="34" charset="-122"/>
              </a:rPr>
              <a:t>- </a:t>
            </a:r>
            <a:r>
              <a:rPr lang="zh-CN" altLang="en-US" sz="1800" dirty="0">
                <a:latin typeface="微软雅黑" panose="020B0503020204020204" pitchFamily="34" charset="-122"/>
                <a:ea typeface="微软雅黑" panose="020B0503020204020204" pitchFamily="34" charset="-122"/>
              </a:rPr>
              <a:t>医疗信息：包含个人负担金额、医药费总金额。可登陆国家医保服务平台</a:t>
            </a:r>
            <a:r>
              <a:rPr lang="en-US" altLang="zh-CN" sz="1800" dirty="0">
                <a:latin typeface="微软雅黑" panose="020B0503020204020204" pitchFamily="34" charset="-122"/>
                <a:ea typeface="微软雅黑" panose="020B0503020204020204" pitchFamily="34" charset="-122"/>
              </a:rPr>
              <a:t>App</a:t>
            </a:r>
            <a:r>
              <a:rPr lang="zh-CN" altLang="en-US" sz="1800" dirty="0">
                <a:latin typeface="微软雅黑" panose="020B0503020204020204" pitchFamily="34" charset="-122"/>
                <a:ea typeface="微软雅黑" panose="020B0503020204020204" pitchFamily="34" charset="-122"/>
              </a:rPr>
              <a:t>查询</a:t>
            </a:r>
          </a:p>
          <a:p>
            <a:pPr algn="just">
              <a:lnSpc>
                <a:spcPct val="120000"/>
              </a:lnSpc>
              <a:buFont typeface="Wingdings" panose="05000000000000000000" pitchFamily="2" charset="2"/>
              <a:buChar char="Ø"/>
            </a:pPr>
            <a:endParaRPr lang="en-US" altLang="zh-CN" sz="1800" dirty="0">
              <a:latin typeface="微软雅黑" panose="020B0503020204020204" pitchFamily="34" charset="-122"/>
              <a:ea typeface="微软雅黑" panose="020B0503020204020204" pitchFamily="34" charset="-122"/>
            </a:endParaRPr>
          </a:p>
          <a:p>
            <a:pPr marL="0" indent="0">
              <a:lnSpc>
                <a:spcPct val="120000"/>
              </a:lnSpc>
              <a:buNone/>
            </a:pPr>
            <a:endParaRPr lang="en-US" altLang="zh-CN" sz="1800" dirty="0">
              <a:latin typeface="微软雅黑" panose="020B0503020204020204" pitchFamily="34" charset="-122"/>
              <a:ea typeface="微软雅黑" panose="020B0503020204020204" pitchFamily="34" charset="-122"/>
            </a:endParaRPr>
          </a:p>
          <a:p>
            <a:pPr marL="0" indent="0">
              <a:lnSpc>
                <a:spcPct val="120000"/>
              </a:lnSpc>
              <a:buNone/>
            </a:pPr>
            <a:endParaRPr lang="en-US" altLang="zh-CN" sz="1800" dirty="0">
              <a:latin typeface="微软雅黑" panose="020B0503020204020204" pitchFamily="34" charset="-122"/>
              <a:ea typeface="微软雅黑" panose="020B0503020204020204" pitchFamily="34" charset="-122"/>
            </a:endParaRPr>
          </a:p>
        </p:txBody>
      </p:sp>
      <p:sp>
        <p:nvSpPr>
          <p:cNvPr id="5" name="Slide Number Placeholder 4"/>
          <p:cNvSpPr>
            <a:spLocks noGrp="1"/>
          </p:cNvSpPr>
          <p:nvPr>
            <p:ph type="sldNum" sz="quarter" idx="12"/>
          </p:nvPr>
        </p:nvSpPr>
        <p:spPr/>
        <p:txBody>
          <a:bodyPr/>
          <a:lstStyle/>
          <a:p>
            <a:fld id="{81B6AF4C-40A9-46FB-8368-0D79F272B758}" type="slidenum">
              <a:rPr lang="en-US" smtClean="0"/>
              <a:pPr/>
              <a:t>19</a:t>
            </a:fld>
            <a:endParaRPr lang="en-US" dirty="0"/>
          </a:p>
        </p:txBody>
      </p:sp>
      <p:sp>
        <p:nvSpPr>
          <p:cNvPr id="9" name="Title 1">
            <a:extLst>
              <a:ext uri="{FF2B5EF4-FFF2-40B4-BE49-F238E27FC236}">
                <a16:creationId xmlns:a16="http://schemas.microsoft.com/office/drawing/2014/main" id="{8A2A935A-504D-E863-16B5-6944D36E009D}"/>
              </a:ext>
            </a:extLst>
          </p:cNvPr>
          <p:cNvSpPr>
            <a:spLocks noGrp="1"/>
          </p:cNvSpPr>
          <p:nvPr>
            <p:ph type="title"/>
          </p:nvPr>
        </p:nvSpPr>
        <p:spPr>
          <a:xfrm>
            <a:off x="469899" y="170367"/>
            <a:ext cx="7184666" cy="728480"/>
          </a:xfrm>
        </p:spPr>
        <p:txBody>
          <a:bodyPr>
            <a:normAutofit fontScale="90000"/>
          </a:bodyPr>
          <a:lstStyle/>
          <a:p>
            <a:r>
              <a:rPr lang="zh-CN" altLang="en-US" dirty="0"/>
              <a:t>居民个人工资薪金所得预扣预缴方法</a:t>
            </a:r>
            <a:br>
              <a:rPr lang="en-US" altLang="zh-CN" dirty="0"/>
            </a:br>
            <a:r>
              <a:rPr lang="en-US" altLang="zh-CN" dirty="0"/>
              <a:t>——</a:t>
            </a:r>
            <a:r>
              <a:rPr lang="zh-CN" altLang="en-US" dirty="0"/>
              <a:t>专项附加扣除</a:t>
            </a:r>
            <a:endParaRPr lang="en-US" altLang="zh-CN"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47259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5530DB52-FBD2-334B-F595-9254DFC276AF}"/>
              </a:ext>
            </a:extLst>
          </p:cNvPr>
          <p:cNvSpPr>
            <a:spLocks noGrp="1"/>
          </p:cNvSpPr>
          <p:nvPr>
            <p:ph sz="half" idx="2"/>
          </p:nvPr>
        </p:nvSpPr>
        <p:spPr>
          <a:xfrm>
            <a:off x="539268" y="1256146"/>
            <a:ext cx="8179863" cy="4920819"/>
          </a:xfrm>
        </p:spPr>
        <p:txBody>
          <a:bodyPr>
            <a:normAutofit/>
          </a:bodyPr>
          <a:lstStyle/>
          <a:p>
            <a:pPr marL="0" indent="0">
              <a:lnSpc>
                <a:spcPct val="150000"/>
              </a:lnSpc>
              <a:buNone/>
            </a:pPr>
            <a:r>
              <a:rPr lang="zh-CN" altLang="en-US" sz="1800" dirty="0">
                <a:latin typeface="微软雅黑" panose="020B0503020204020204" pitchFamily="34" charset="-122"/>
                <a:ea typeface="微软雅黑" panose="020B0503020204020204" pitchFamily="34" charset="-122"/>
              </a:rPr>
              <a:t>住房贷款利息专项附加扣除</a:t>
            </a:r>
            <a:endParaRPr lang="en-US" altLang="zh-CN" sz="1800" dirty="0">
              <a:latin typeface="微软雅黑" panose="020B0503020204020204" pitchFamily="34" charset="-122"/>
              <a:ea typeface="微软雅黑" panose="020B0503020204020204" pitchFamily="34" charset="-122"/>
            </a:endParaRPr>
          </a:p>
          <a:p>
            <a:pPr algn="just">
              <a:lnSpc>
                <a:spcPct val="150000"/>
              </a:lnSpc>
              <a:buFont typeface="Wingdings" panose="05000000000000000000" pitchFamily="2" charset="2"/>
              <a:buChar char="Ø"/>
            </a:pPr>
            <a:r>
              <a:rPr lang="zh-CN" altLang="en-US" sz="1800" dirty="0">
                <a:latin typeface="微软雅黑" panose="020B0503020204020204" pitchFamily="34" charset="-122"/>
                <a:ea typeface="微软雅黑" panose="020B0503020204020204" pitchFamily="34" charset="-122"/>
              </a:rPr>
              <a:t>准备材料：产权证明（包括商品房买卖合同、预售合同）、贷款合同</a:t>
            </a:r>
          </a:p>
          <a:p>
            <a:pPr marL="0" indent="0" algn="just">
              <a:lnSpc>
                <a:spcPct val="150000"/>
              </a:lnSpc>
              <a:buNone/>
            </a:pPr>
            <a:endParaRPr lang="en-US" altLang="zh-CN" sz="1800" dirty="0">
              <a:latin typeface="微软雅黑" panose="020B0503020204020204" pitchFamily="34" charset="-122"/>
              <a:ea typeface="微软雅黑" panose="020B0503020204020204" pitchFamily="34" charset="-122"/>
            </a:endParaRPr>
          </a:p>
          <a:p>
            <a:pPr marL="0" indent="0" algn="just">
              <a:lnSpc>
                <a:spcPct val="150000"/>
              </a:lnSpc>
              <a:buNone/>
            </a:pPr>
            <a:endParaRPr lang="en-US" altLang="zh-CN" sz="1800" dirty="0">
              <a:latin typeface="微软雅黑" panose="020B0503020204020204" pitchFamily="34" charset="-122"/>
              <a:ea typeface="微软雅黑" panose="020B0503020204020204" pitchFamily="34" charset="-122"/>
            </a:endParaRPr>
          </a:p>
        </p:txBody>
      </p:sp>
      <p:sp>
        <p:nvSpPr>
          <p:cNvPr id="5" name="Slide Number Placeholder 4"/>
          <p:cNvSpPr>
            <a:spLocks noGrp="1"/>
          </p:cNvSpPr>
          <p:nvPr>
            <p:ph type="sldNum" sz="quarter" idx="12"/>
          </p:nvPr>
        </p:nvSpPr>
        <p:spPr/>
        <p:txBody>
          <a:bodyPr/>
          <a:lstStyle/>
          <a:p>
            <a:fld id="{81B6AF4C-40A9-46FB-8368-0D79F272B758}" type="slidenum">
              <a:rPr lang="en-US" smtClean="0"/>
              <a:pPr/>
              <a:t>20</a:t>
            </a:fld>
            <a:endParaRPr lang="en-US" dirty="0"/>
          </a:p>
        </p:txBody>
      </p:sp>
      <p:sp>
        <p:nvSpPr>
          <p:cNvPr id="8" name="Title 1">
            <a:extLst>
              <a:ext uri="{FF2B5EF4-FFF2-40B4-BE49-F238E27FC236}">
                <a16:creationId xmlns:a16="http://schemas.microsoft.com/office/drawing/2014/main" id="{5B8BA115-1578-E99D-6CB1-BFA8B6BE82DD}"/>
              </a:ext>
            </a:extLst>
          </p:cNvPr>
          <p:cNvSpPr>
            <a:spLocks noGrp="1"/>
          </p:cNvSpPr>
          <p:nvPr>
            <p:ph type="title"/>
          </p:nvPr>
        </p:nvSpPr>
        <p:spPr>
          <a:xfrm>
            <a:off x="469899" y="170367"/>
            <a:ext cx="6805544" cy="728480"/>
          </a:xfrm>
        </p:spPr>
        <p:txBody>
          <a:bodyPr>
            <a:normAutofit fontScale="90000"/>
          </a:bodyPr>
          <a:lstStyle/>
          <a:p>
            <a:r>
              <a:rPr lang="zh-CN" altLang="en-US" dirty="0"/>
              <a:t>居民个人工资薪金所得预扣预缴方法</a:t>
            </a:r>
            <a:br>
              <a:rPr lang="en-US" altLang="zh-CN" dirty="0"/>
            </a:br>
            <a:r>
              <a:rPr lang="en-US" altLang="zh-CN" dirty="0"/>
              <a:t>——</a:t>
            </a:r>
            <a:r>
              <a:rPr lang="zh-CN" altLang="en-US" dirty="0"/>
              <a:t>专项附加扣除</a:t>
            </a:r>
            <a:endParaRPr lang="en-US" altLang="zh-CN" dirty="0">
              <a:latin typeface="微软雅黑" panose="020B0503020204020204" pitchFamily="34" charset="-122"/>
              <a:ea typeface="微软雅黑" panose="020B0503020204020204" pitchFamily="34" charset="-122"/>
            </a:endParaRPr>
          </a:p>
        </p:txBody>
      </p:sp>
      <p:pic>
        <p:nvPicPr>
          <p:cNvPr id="3" name="图片 2">
            <a:extLst>
              <a:ext uri="{FF2B5EF4-FFF2-40B4-BE49-F238E27FC236}">
                <a16:creationId xmlns:a16="http://schemas.microsoft.com/office/drawing/2014/main" id="{5FF871FB-7A26-15AF-BDE4-BB7FB35248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384981"/>
            <a:ext cx="9144000" cy="4149283"/>
          </a:xfrm>
          <a:prstGeom prst="rect">
            <a:avLst/>
          </a:prstGeom>
        </p:spPr>
      </p:pic>
      <p:sp>
        <p:nvSpPr>
          <p:cNvPr id="2" name="文本框 1">
            <a:extLst>
              <a:ext uri="{FF2B5EF4-FFF2-40B4-BE49-F238E27FC236}">
                <a16:creationId xmlns:a16="http://schemas.microsoft.com/office/drawing/2014/main" id="{C2416A2F-11B7-26CB-54AF-85179BC261E0}"/>
              </a:ext>
            </a:extLst>
          </p:cNvPr>
          <p:cNvSpPr txBox="1"/>
          <p:nvPr/>
        </p:nvSpPr>
        <p:spPr>
          <a:xfrm>
            <a:off x="5590094" y="2927693"/>
            <a:ext cx="1875934" cy="369332"/>
          </a:xfrm>
          <a:prstGeom prst="rect">
            <a:avLst/>
          </a:prstGeom>
          <a:noFill/>
        </p:spPr>
        <p:txBody>
          <a:bodyPr wrap="square" rtlCol="0">
            <a:spAutoFit/>
          </a:bodyPr>
          <a:lstStyle/>
          <a:p>
            <a:r>
              <a:rPr lang="zh-CN" altLang="en-US" dirty="0"/>
              <a:t>每月</a:t>
            </a:r>
            <a:r>
              <a:rPr lang="en-US" altLang="zh-CN" dirty="0"/>
              <a:t>1000</a:t>
            </a:r>
            <a:r>
              <a:rPr lang="zh-CN" altLang="en-US" dirty="0"/>
              <a:t>元</a:t>
            </a:r>
          </a:p>
        </p:txBody>
      </p:sp>
      <p:sp>
        <p:nvSpPr>
          <p:cNvPr id="6" name="文本框 5">
            <a:extLst>
              <a:ext uri="{FF2B5EF4-FFF2-40B4-BE49-F238E27FC236}">
                <a16:creationId xmlns:a16="http://schemas.microsoft.com/office/drawing/2014/main" id="{2A4C4D6E-549D-5A10-3DA3-358B1533E204}"/>
              </a:ext>
            </a:extLst>
          </p:cNvPr>
          <p:cNvSpPr txBox="1"/>
          <p:nvPr/>
        </p:nvSpPr>
        <p:spPr>
          <a:xfrm>
            <a:off x="2934704" y="3648395"/>
            <a:ext cx="1875934" cy="369332"/>
          </a:xfrm>
          <a:prstGeom prst="rect">
            <a:avLst/>
          </a:prstGeom>
          <a:noFill/>
        </p:spPr>
        <p:txBody>
          <a:bodyPr wrap="square" rtlCol="0">
            <a:spAutoFit/>
          </a:bodyPr>
          <a:lstStyle/>
          <a:p>
            <a:r>
              <a:rPr lang="zh-CN" altLang="en-US" dirty="0"/>
              <a:t>首套</a:t>
            </a:r>
          </a:p>
        </p:txBody>
      </p:sp>
      <p:sp>
        <p:nvSpPr>
          <p:cNvPr id="9" name="文本框 8">
            <a:extLst>
              <a:ext uri="{FF2B5EF4-FFF2-40B4-BE49-F238E27FC236}">
                <a16:creationId xmlns:a16="http://schemas.microsoft.com/office/drawing/2014/main" id="{012234B2-B074-B622-33CC-145163747C30}"/>
              </a:ext>
            </a:extLst>
          </p:cNvPr>
          <p:cNvSpPr txBox="1"/>
          <p:nvPr/>
        </p:nvSpPr>
        <p:spPr>
          <a:xfrm>
            <a:off x="2461966" y="5996174"/>
            <a:ext cx="1875934" cy="369332"/>
          </a:xfrm>
          <a:prstGeom prst="rect">
            <a:avLst/>
          </a:prstGeom>
          <a:noFill/>
        </p:spPr>
        <p:txBody>
          <a:bodyPr wrap="square" rtlCol="0">
            <a:spAutoFit/>
          </a:bodyPr>
          <a:lstStyle/>
          <a:p>
            <a:r>
              <a:rPr lang="zh-CN" altLang="en-US" dirty="0"/>
              <a:t>中国境内</a:t>
            </a:r>
          </a:p>
        </p:txBody>
      </p:sp>
    </p:spTree>
    <p:extLst>
      <p:ext uri="{BB962C8B-B14F-4D97-AF65-F5344CB8AC3E}">
        <p14:creationId xmlns:p14="http://schemas.microsoft.com/office/powerpoint/2010/main" val="2297877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5530DB52-FBD2-334B-F595-9254DFC276AF}"/>
              </a:ext>
            </a:extLst>
          </p:cNvPr>
          <p:cNvSpPr>
            <a:spLocks noGrp="1"/>
          </p:cNvSpPr>
          <p:nvPr>
            <p:ph sz="half" idx="2"/>
          </p:nvPr>
        </p:nvSpPr>
        <p:spPr>
          <a:xfrm>
            <a:off x="539268" y="1256146"/>
            <a:ext cx="8179863" cy="4920819"/>
          </a:xfrm>
        </p:spPr>
        <p:txBody>
          <a:bodyPr>
            <a:normAutofit/>
          </a:bodyPr>
          <a:lstStyle/>
          <a:p>
            <a:pPr marL="0" indent="0">
              <a:lnSpc>
                <a:spcPct val="150000"/>
              </a:lnSpc>
              <a:buNone/>
            </a:pPr>
            <a:r>
              <a:rPr lang="zh-CN" altLang="en-US" sz="1800" dirty="0">
                <a:latin typeface="微软雅黑" panose="020B0503020204020204" pitchFamily="34" charset="-122"/>
                <a:ea typeface="微软雅黑" panose="020B0503020204020204" pitchFamily="34" charset="-122"/>
              </a:rPr>
              <a:t>       </a:t>
            </a:r>
            <a:endParaRPr lang="en-US" altLang="zh-CN" sz="1800" dirty="0">
              <a:latin typeface="微软雅黑" panose="020B0503020204020204" pitchFamily="34" charset="-122"/>
              <a:ea typeface="微软雅黑" panose="020B0503020204020204" pitchFamily="34" charset="-122"/>
            </a:endParaRPr>
          </a:p>
          <a:p>
            <a:pPr marL="0" indent="0">
              <a:lnSpc>
                <a:spcPct val="150000"/>
              </a:lnSpc>
              <a:buNone/>
            </a:pPr>
            <a:endParaRPr lang="en-US" altLang="zh-CN" sz="1800" dirty="0">
              <a:latin typeface="微软雅黑" panose="020B0503020204020204" pitchFamily="34" charset="-122"/>
              <a:ea typeface="微软雅黑" panose="020B0503020204020204" pitchFamily="34" charset="-122"/>
            </a:endParaRPr>
          </a:p>
          <a:p>
            <a:pPr marL="0" indent="0">
              <a:lnSpc>
                <a:spcPct val="150000"/>
              </a:lnSpc>
              <a:buNone/>
            </a:pPr>
            <a:r>
              <a:rPr lang="en-US" altLang="zh-CN" sz="1800" dirty="0">
                <a:latin typeface="微软雅黑" panose="020B0503020204020204" pitchFamily="34" charset="-122"/>
                <a:ea typeface="微软雅黑" panose="020B0503020204020204" pitchFamily="34" charset="-122"/>
              </a:rPr>
              <a:t>       </a:t>
            </a:r>
            <a:r>
              <a:rPr lang="zh-CN" altLang="en-US" sz="1800" dirty="0">
                <a:latin typeface="微软雅黑" panose="020B0503020204020204" pitchFamily="34" charset="-122"/>
                <a:ea typeface="微软雅黑" panose="020B0503020204020204" pitchFamily="34" charset="-122"/>
              </a:rPr>
              <a:t>父母和子女共同购房。房屋产权证明、贷款合同均登记为父母和子女，住房贷款利息专项附加扣除如何享受</a:t>
            </a:r>
            <a:r>
              <a:rPr lang="en-US" altLang="zh-CN" sz="1800" dirty="0">
                <a:latin typeface="微软雅黑" panose="020B0503020204020204" pitchFamily="34" charset="-122"/>
                <a:ea typeface="微软雅黑" panose="020B0503020204020204" pitchFamily="34" charset="-122"/>
              </a:rPr>
              <a:t>?</a:t>
            </a:r>
          </a:p>
        </p:txBody>
      </p:sp>
      <p:sp>
        <p:nvSpPr>
          <p:cNvPr id="5" name="Slide Number Placeholder 4"/>
          <p:cNvSpPr>
            <a:spLocks noGrp="1"/>
          </p:cNvSpPr>
          <p:nvPr>
            <p:ph type="sldNum" sz="quarter" idx="12"/>
          </p:nvPr>
        </p:nvSpPr>
        <p:spPr/>
        <p:txBody>
          <a:bodyPr/>
          <a:lstStyle/>
          <a:p>
            <a:fld id="{81B6AF4C-40A9-46FB-8368-0D79F272B758}" type="slidenum">
              <a:rPr lang="en-US" smtClean="0"/>
              <a:pPr/>
              <a:t>21</a:t>
            </a:fld>
            <a:endParaRPr lang="en-US" dirty="0"/>
          </a:p>
        </p:txBody>
      </p:sp>
      <p:sp>
        <p:nvSpPr>
          <p:cNvPr id="8" name="Title 1">
            <a:extLst>
              <a:ext uri="{FF2B5EF4-FFF2-40B4-BE49-F238E27FC236}">
                <a16:creationId xmlns:a16="http://schemas.microsoft.com/office/drawing/2014/main" id="{5B8BA115-1578-E99D-6CB1-BFA8B6BE82DD}"/>
              </a:ext>
            </a:extLst>
          </p:cNvPr>
          <p:cNvSpPr>
            <a:spLocks noGrp="1"/>
          </p:cNvSpPr>
          <p:nvPr>
            <p:ph type="title"/>
          </p:nvPr>
        </p:nvSpPr>
        <p:spPr>
          <a:xfrm>
            <a:off x="469899" y="170367"/>
            <a:ext cx="7109252" cy="728480"/>
          </a:xfrm>
        </p:spPr>
        <p:txBody>
          <a:bodyPr>
            <a:normAutofit fontScale="90000"/>
          </a:bodyPr>
          <a:lstStyle/>
          <a:p>
            <a:r>
              <a:rPr lang="zh-CN" altLang="en-US" dirty="0"/>
              <a:t>居民个人工资薪金所得预扣预缴方法</a:t>
            </a:r>
            <a:br>
              <a:rPr lang="en-US" altLang="zh-CN" dirty="0"/>
            </a:br>
            <a:r>
              <a:rPr lang="en-US" altLang="zh-CN" dirty="0"/>
              <a:t>——</a:t>
            </a:r>
            <a:r>
              <a:rPr lang="zh-CN" altLang="en-US" dirty="0"/>
              <a:t>专项附加扣除</a:t>
            </a:r>
            <a:endParaRPr lang="en-US" altLang="zh-CN" dirty="0">
              <a:latin typeface="微软雅黑" panose="020B0503020204020204" pitchFamily="34" charset="-122"/>
              <a:ea typeface="微软雅黑" panose="020B0503020204020204" pitchFamily="34" charset="-122"/>
            </a:endParaRPr>
          </a:p>
        </p:txBody>
      </p:sp>
      <p:pic>
        <p:nvPicPr>
          <p:cNvPr id="9" name="Picture 2">
            <a:extLst>
              <a:ext uri="{FF2B5EF4-FFF2-40B4-BE49-F238E27FC236}">
                <a16:creationId xmlns:a16="http://schemas.microsoft.com/office/drawing/2014/main" id="{A77147BD-22B0-16C0-B2C2-280F6F3DDD0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9632" y="3346758"/>
            <a:ext cx="2835075" cy="2984289"/>
          </a:xfrm>
          <a:prstGeom prst="rect">
            <a:avLst/>
          </a:prstGeom>
          <a:noFill/>
        </p:spPr>
      </p:pic>
    </p:spTree>
    <p:extLst>
      <p:ext uri="{BB962C8B-B14F-4D97-AF65-F5344CB8AC3E}">
        <p14:creationId xmlns:p14="http://schemas.microsoft.com/office/powerpoint/2010/main" val="38707142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D7238BE9-C94C-A84C-3A89-B99C6EC69D69}"/>
              </a:ext>
            </a:extLst>
          </p:cNvPr>
          <p:cNvSpPr>
            <a:spLocks noGrp="1"/>
          </p:cNvSpPr>
          <p:nvPr>
            <p:ph type="title"/>
          </p:nvPr>
        </p:nvSpPr>
        <p:spPr/>
        <p:txBody>
          <a:bodyPr>
            <a:normAutofit fontScale="90000"/>
          </a:bodyPr>
          <a:lstStyle/>
          <a:p>
            <a:r>
              <a:rPr lang="zh-CN" altLang="en-US" dirty="0"/>
              <a:t>居民个人工资薪金所得预扣预缴方法</a:t>
            </a:r>
            <a:br>
              <a:rPr lang="en-US" altLang="zh-CN" dirty="0"/>
            </a:br>
            <a:r>
              <a:rPr lang="en-US" altLang="zh-CN" dirty="0"/>
              <a:t>——</a:t>
            </a:r>
            <a:r>
              <a:rPr lang="zh-CN" altLang="en-US" dirty="0"/>
              <a:t>专项附加扣除</a:t>
            </a:r>
            <a:endParaRPr lang="en-US" altLang="zh-CN" dirty="0">
              <a:latin typeface="微软雅黑" panose="020B0503020204020204" pitchFamily="34" charset="-122"/>
              <a:ea typeface="微软雅黑" panose="020B0503020204020204" pitchFamily="34" charset="-122"/>
            </a:endParaRPr>
          </a:p>
        </p:txBody>
      </p:sp>
      <p:sp>
        <p:nvSpPr>
          <p:cNvPr id="2" name="文本占位符 1">
            <a:extLst>
              <a:ext uri="{FF2B5EF4-FFF2-40B4-BE49-F238E27FC236}">
                <a16:creationId xmlns:a16="http://schemas.microsoft.com/office/drawing/2014/main" id="{D2D4F637-60C7-43F2-4A42-1779F6242842}"/>
              </a:ext>
            </a:extLst>
          </p:cNvPr>
          <p:cNvSpPr>
            <a:spLocks noGrp="1"/>
          </p:cNvSpPr>
          <p:nvPr>
            <p:ph type="body" idx="1"/>
          </p:nvPr>
        </p:nvSpPr>
        <p:spPr/>
        <p:txBody>
          <a:bodyPr/>
          <a:lstStyle/>
          <a:p>
            <a:pPr algn="just">
              <a:spcBef>
                <a:spcPts val="0"/>
              </a:spcBef>
            </a:pPr>
            <a:r>
              <a:rPr lang="zh-CN" altLang="en-US" dirty="0">
                <a:latin typeface="微软雅黑" panose="020B0503020204020204" pitchFamily="34" charset="-122"/>
                <a:ea typeface="微软雅黑" panose="020B0503020204020204" pitchFamily="34" charset="-122"/>
              </a:rPr>
              <a:t>直辖市、省会（首府）城市、计划单列市以及国务院确定的其他城市：每月</a:t>
            </a:r>
            <a:r>
              <a:rPr lang="en-US" altLang="zh-CN" dirty="0">
                <a:latin typeface="微软雅黑" panose="020B0503020204020204" pitchFamily="34" charset="-122"/>
                <a:ea typeface="微软雅黑" panose="020B0503020204020204" pitchFamily="34" charset="-122"/>
              </a:rPr>
              <a:t>1500</a:t>
            </a:r>
            <a:r>
              <a:rPr lang="zh-CN" altLang="en-US" dirty="0">
                <a:latin typeface="微软雅黑" panose="020B0503020204020204" pitchFamily="34" charset="-122"/>
                <a:ea typeface="微软雅黑" panose="020B0503020204020204" pitchFamily="34" charset="-122"/>
              </a:rPr>
              <a:t>元</a:t>
            </a:r>
          </a:p>
          <a:p>
            <a:endParaRPr lang="zh-CN" altLang="en-US" dirty="0">
              <a:latin typeface="微软雅黑" panose="020B0503020204020204" pitchFamily="34" charset="-122"/>
              <a:ea typeface="微软雅黑" panose="020B0503020204020204" pitchFamily="34" charset="-122"/>
            </a:endParaRPr>
          </a:p>
        </p:txBody>
      </p:sp>
      <p:sp>
        <p:nvSpPr>
          <p:cNvPr id="3" name="文本占位符 2">
            <a:extLst>
              <a:ext uri="{FF2B5EF4-FFF2-40B4-BE49-F238E27FC236}">
                <a16:creationId xmlns:a16="http://schemas.microsoft.com/office/drawing/2014/main" id="{B1E617D6-BC66-86AA-D9AC-28CD6798164A}"/>
              </a:ext>
            </a:extLst>
          </p:cNvPr>
          <p:cNvSpPr>
            <a:spLocks noGrp="1"/>
          </p:cNvSpPr>
          <p:nvPr>
            <p:ph type="body" sz="quarter" idx="3"/>
          </p:nvPr>
        </p:nvSpPr>
        <p:spPr/>
        <p:txBody>
          <a:bodyPr/>
          <a:lstStyle/>
          <a:p>
            <a:pPr algn="just">
              <a:spcBef>
                <a:spcPts val="0"/>
              </a:spcBef>
            </a:pPr>
            <a:r>
              <a:rPr lang="zh-CN" altLang="en-US" dirty="0">
                <a:latin typeface="微软雅黑" panose="020B0503020204020204" pitchFamily="34" charset="-122"/>
                <a:ea typeface="微软雅黑" panose="020B0503020204020204" pitchFamily="34" charset="-122"/>
              </a:rPr>
              <a:t>市辖区户籍人口超过</a:t>
            </a:r>
            <a:r>
              <a:rPr lang="en-US" altLang="zh-CN" dirty="0">
                <a:latin typeface="微软雅黑" panose="020B0503020204020204" pitchFamily="34" charset="-122"/>
                <a:ea typeface="微软雅黑" panose="020B0503020204020204" pitchFamily="34" charset="-122"/>
              </a:rPr>
              <a:t>100</a:t>
            </a:r>
            <a:r>
              <a:rPr lang="zh-CN" altLang="en-US" dirty="0">
                <a:latin typeface="微软雅黑" panose="020B0503020204020204" pitchFamily="34" charset="-122"/>
                <a:ea typeface="微软雅黑" panose="020B0503020204020204" pitchFamily="34" charset="-122"/>
              </a:rPr>
              <a:t>万的城市：每月</a:t>
            </a:r>
            <a:r>
              <a:rPr lang="en-US" altLang="zh-CN" dirty="0">
                <a:latin typeface="微软雅黑" panose="020B0503020204020204" pitchFamily="34" charset="-122"/>
                <a:ea typeface="微软雅黑" panose="020B0503020204020204" pitchFamily="34" charset="-122"/>
              </a:rPr>
              <a:t>1100</a:t>
            </a:r>
            <a:r>
              <a:rPr lang="zh-CN" altLang="en-US" dirty="0">
                <a:latin typeface="微软雅黑" panose="020B0503020204020204" pitchFamily="34" charset="-122"/>
                <a:ea typeface="微软雅黑" panose="020B0503020204020204" pitchFamily="34" charset="-122"/>
              </a:rPr>
              <a:t>元</a:t>
            </a:r>
          </a:p>
          <a:p>
            <a:endParaRPr lang="zh-CN" altLang="en-US" dirty="0">
              <a:latin typeface="微软雅黑" panose="020B0503020204020204" pitchFamily="34" charset="-122"/>
              <a:ea typeface="微软雅黑" panose="020B0503020204020204" pitchFamily="34" charset="-122"/>
            </a:endParaRPr>
          </a:p>
        </p:txBody>
      </p:sp>
      <p:sp>
        <p:nvSpPr>
          <p:cNvPr id="6" name="文本占位符 5">
            <a:extLst>
              <a:ext uri="{FF2B5EF4-FFF2-40B4-BE49-F238E27FC236}">
                <a16:creationId xmlns:a16="http://schemas.microsoft.com/office/drawing/2014/main" id="{5FE0EA0D-8F32-678E-2B08-62FCD3BA17B3}"/>
              </a:ext>
            </a:extLst>
          </p:cNvPr>
          <p:cNvSpPr>
            <a:spLocks noGrp="1"/>
          </p:cNvSpPr>
          <p:nvPr>
            <p:ph type="body" sz="quarter" idx="13"/>
          </p:nvPr>
        </p:nvSpPr>
        <p:spPr>
          <a:xfrm>
            <a:off x="5909698" y="1480430"/>
            <a:ext cx="2368086" cy="4330700"/>
          </a:xfrm>
        </p:spPr>
        <p:txBody>
          <a:bodyPr/>
          <a:lstStyle/>
          <a:p>
            <a:pPr algn="just">
              <a:spcBef>
                <a:spcPts val="0"/>
              </a:spcBef>
            </a:pPr>
            <a:r>
              <a:rPr lang="zh-CN" altLang="en-US" dirty="0">
                <a:latin typeface="微软雅黑" panose="020B0503020204020204" pitchFamily="34" charset="-122"/>
                <a:ea typeface="微软雅黑" panose="020B0503020204020204" pitchFamily="34" charset="-122"/>
              </a:rPr>
              <a:t>市辖区户籍人口不超过</a:t>
            </a:r>
            <a:r>
              <a:rPr lang="en-US" altLang="zh-CN" dirty="0">
                <a:latin typeface="微软雅黑" panose="020B0503020204020204" pitchFamily="34" charset="-122"/>
                <a:ea typeface="微软雅黑" panose="020B0503020204020204" pitchFamily="34" charset="-122"/>
              </a:rPr>
              <a:t>100</a:t>
            </a:r>
            <a:r>
              <a:rPr lang="zh-CN" altLang="en-US" dirty="0">
                <a:latin typeface="微软雅黑" panose="020B0503020204020204" pitchFamily="34" charset="-122"/>
                <a:ea typeface="微软雅黑" panose="020B0503020204020204" pitchFamily="34" charset="-122"/>
              </a:rPr>
              <a:t>万的城市：每月</a:t>
            </a:r>
            <a:r>
              <a:rPr lang="en-US" altLang="zh-CN" dirty="0">
                <a:latin typeface="微软雅黑" panose="020B0503020204020204" pitchFamily="34" charset="-122"/>
                <a:ea typeface="微软雅黑" panose="020B0503020204020204" pitchFamily="34" charset="-122"/>
              </a:rPr>
              <a:t>800</a:t>
            </a:r>
            <a:r>
              <a:rPr lang="zh-CN" altLang="en-US" dirty="0">
                <a:latin typeface="微软雅黑" panose="020B0503020204020204" pitchFamily="34" charset="-122"/>
                <a:ea typeface="微软雅黑" panose="020B0503020204020204" pitchFamily="34" charset="-122"/>
              </a:rPr>
              <a:t>元</a:t>
            </a:r>
          </a:p>
          <a:p>
            <a:endParaRPr lang="zh-CN" altLang="en-US" dirty="0">
              <a:latin typeface="微软雅黑" panose="020B0503020204020204" pitchFamily="34" charset="-122"/>
              <a:ea typeface="微软雅黑" panose="020B0503020204020204" pitchFamily="34" charset="-122"/>
            </a:endParaRPr>
          </a:p>
        </p:txBody>
      </p:sp>
      <p:sp>
        <p:nvSpPr>
          <p:cNvPr id="5" name="Slide Number Placeholder 4"/>
          <p:cNvSpPr>
            <a:spLocks noGrp="1"/>
          </p:cNvSpPr>
          <p:nvPr>
            <p:ph type="sldNum" sz="quarter" idx="16"/>
          </p:nvPr>
        </p:nvSpPr>
        <p:spPr/>
        <p:txBody>
          <a:bodyPr/>
          <a:lstStyle/>
          <a:p>
            <a:fld id="{81B6AF4C-40A9-46FB-8368-0D79F272B758}" type="slidenum">
              <a:rPr lang="en-US" smtClean="0"/>
              <a:pPr/>
              <a:t>22</a:t>
            </a:fld>
            <a:endParaRPr lang="en-US" dirty="0"/>
          </a:p>
        </p:txBody>
      </p:sp>
      <p:graphicFrame>
        <p:nvGraphicFramePr>
          <p:cNvPr id="7" name="图示 6">
            <a:extLst>
              <a:ext uri="{FF2B5EF4-FFF2-40B4-BE49-F238E27FC236}">
                <a16:creationId xmlns:a16="http://schemas.microsoft.com/office/drawing/2014/main" id="{69BAD9E1-857F-5036-4E4E-6E35E15C174F}"/>
              </a:ext>
            </a:extLst>
          </p:cNvPr>
          <p:cNvGraphicFramePr/>
          <p:nvPr>
            <p:extLst>
              <p:ext uri="{D42A27DB-BD31-4B8C-83A1-F6EECF244321}">
                <p14:modId xmlns:p14="http://schemas.microsoft.com/office/powerpoint/2010/main" val="778092835"/>
              </p:ext>
            </p:extLst>
          </p:nvPr>
        </p:nvGraphicFramePr>
        <p:xfrm>
          <a:off x="575607" y="7744"/>
          <a:ext cx="8098494"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45330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卡通人物">
            <a:extLst>
              <a:ext uri="{FF2B5EF4-FFF2-40B4-BE49-F238E27FC236}">
                <a16:creationId xmlns:a16="http://schemas.microsoft.com/office/drawing/2014/main" id="{E5A77377-264D-88AF-ACAD-BD8F23991250}"/>
              </a:ext>
            </a:extLst>
          </p:cNvPr>
          <p:cNvPicPr>
            <a:picLocks noChangeAspect="1"/>
          </p:cNvPicPr>
          <p:nvPr/>
        </p:nvPicPr>
        <p:blipFill>
          <a:blip r:embed="rId2">
            <a:clrChange>
              <a:clrFrom>
                <a:srgbClr val="E7E7E7"/>
              </a:clrFrom>
              <a:clrTo>
                <a:srgbClr val="E7E7E7">
                  <a:alpha val="0"/>
                </a:srgbClr>
              </a:clrTo>
            </a:clrChange>
            <a:extLst>
              <a:ext uri="{28A0092B-C50C-407E-A947-70E740481C1C}">
                <a14:useLocalDpi xmlns:a14="http://schemas.microsoft.com/office/drawing/2010/main" val="0"/>
              </a:ext>
            </a:extLst>
          </a:blip>
          <a:stretch>
            <a:fillRect/>
          </a:stretch>
        </p:blipFill>
        <p:spPr>
          <a:xfrm>
            <a:off x="2513193" y="1252558"/>
            <a:ext cx="3657600" cy="4878862"/>
          </a:xfrm>
          <a:prstGeom prst="rect">
            <a:avLst/>
          </a:prstGeom>
        </p:spPr>
      </p:pic>
      <p:sp>
        <p:nvSpPr>
          <p:cNvPr id="5" name="Slide Number Placeholder 4"/>
          <p:cNvSpPr>
            <a:spLocks noGrp="1"/>
          </p:cNvSpPr>
          <p:nvPr>
            <p:ph type="sldNum" sz="quarter" idx="12"/>
          </p:nvPr>
        </p:nvSpPr>
        <p:spPr/>
        <p:txBody>
          <a:bodyPr/>
          <a:lstStyle/>
          <a:p>
            <a:fld id="{81B6AF4C-40A9-46FB-8368-0D79F272B758}" type="slidenum">
              <a:rPr lang="en-US" smtClean="0"/>
              <a:pPr/>
              <a:t>23</a:t>
            </a:fld>
            <a:endParaRPr lang="en-US" dirty="0"/>
          </a:p>
        </p:txBody>
      </p:sp>
      <p:sp>
        <p:nvSpPr>
          <p:cNvPr id="8" name="Title 1">
            <a:extLst>
              <a:ext uri="{FF2B5EF4-FFF2-40B4-BE49-F238E27FC236}">
                <a16:creationId xmlns:a16="http://schemas.microsoft.com/office/drawing/2014/main" id="{FBF8C692-8448-A599-633D-0626038492F8}"/>
              </a:ext>
            </a:extLst>
          </p:cNvPr>
          <p:cNvSpPr>
            <a:spLocks noGrp="1"/>
          </p:cNvSpPr>
          <p:nvPr>
            <p:ph type="title"/>
          </p:nvPr>
        </p:nvSpPr>
        <p:spPr>
          <a:xfrm>
            <a:off x="469898" y="170367"/>
            <a:ext cx="7118679" cy="728480"/>
          </a:xfrm>
        </p:spPr>
        <p:txBody>
          <a:bodyPr>
            <a:normAutofit fontScale="90000"/>
          </a:bodyPr>
          <a:lstStyle/>
          <a:p>
            <a:r>
              <a:rPr lang="zh-CN" altLang="en-US" dirty="0"/>
              <a:t>居民个人工资薪金所得预扣预缴方法</a:t>
            </a:r>
            <a:br>
              <a:rPr lang="en-US" altLang="zh-CN" dirty="0"/>
            </a:br>
            <a:r>
              <a:rPr lang="en-US" altLang="zh-CN" dirty="0"/>
              <a:t>——</a:t>
            </a:r>
            <a:r>
              <a:rPr lang="zh-CN" altLang="en-US" dirty="0"/>
              <a:t>专项附加扣除</a:t>
            </a:r>
            <a:endParaRPr lang="en-US" altLang="zh-CN" dirty="0">
              <a:latin typeface="微软雅黑" panose="020B0503020204020204" pitchFamily="34" charset="-122"/>
              <a:ea typeface="微软雅黑" panose="020B0503020204020204" pitchFamily="34" charset="-122"/>
            </a:endParaRPr>
          </a:p>
        </p:txBody>
      </p:sp>
      <p:sp>
        <p:nvSpPr>
          <p:cNvPr id="10" name="思想气泡: 云 9">
            <a:extLst>
              <a:ext uri="{FF2B5EF4-FFF2-40B4-BE49-F238E27FC236}">
                <a16:creationId xmlns:a16="http://schemas.microsoft.com/office/drawing/2014/main" id="{B791C56C-5808-8F67-0602-444E178E958D}"/>
              </a:ext>
            </a:extLst>
          </p:cNvPr>
          <p:cNvSpPr/>
          <p:nvPr/>
        </p:nvSpPr>
        <p:spPr>
          <a:xfrm>
            <a:off x="5610848" y="1067440"/>
            <a:ext cx="3269201" cy="1157795"/>
          </a:xfrm>
          <a:prstGeom prst="cloudCallout">
            <a:avLst>
              <a:gd name="adj1" fmla="val -45070"/>
              <a:gd name="adj2" fmla="val 72270"/>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dirty="0"/>
              <a:t>年满</a:t>
            </a:r>
            <a:r>
              <a:rPr lang="en-US" altLang="zh-CN" dirty="0"/>
              <a:t>60</a:t>
            </a:r>
            <a:r>
              <a:rPr lang="zh-CN" altLang="en-US" dirty="0"/>
              <a:t>周岁的父母</a:t>
            </a:r>
            <a:r>
              <a:rPr lang="en-US" altLang="zh-CN" dirty="0"/>
              <a:t>/</a:t>
            </a:r>
            <a:r>
              <a:rPr lang="zh-CN" altLang="en-US" dirty="0"/>
              <a:t>子女均已去世的祖父母、外祖父母</a:t>
            </a:r>
          </a:p>
        </p:txBody>
      </p:sp>
      <p:sp>
        <p:nvSpPr>
          <p:cNvPr id="11" name="思想气泡: 云 10">
            <a:extLst>
              <a:ext uri="{FF2B5EF4-FFF2-40B4-BE49-F238E27FC236}">
                <a16:creationId xmlns:a16="http://schemas.microsoft.com/office/drawing/2014/main" id="{E737BD83-EDB4-94BB-A668-27D2E42F2ADB}"/>
              </a:ext>
            </a:extLst>
          </p:cNvPr>
          <p:cNvSpPr/>
          <p:nvPr/>
        </p:nvSpPr>
        <p:spPr>
          <a:xfrm flipH="1">
            <a:off x="650448" y="3619892"/>
            <a:ext cx="2780906" cy="2224727"/>
          </a:xfrm>
          <a:prstGeom prst="cloudCallout">
            <a:avLst>
              <a:gd name="adj1" fmla="val -54112"/>
              <a:gd name="adj2" fmla="val 31056"/>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dirty="0"/>
              <a:t>独生子女：</a:t>
            </a:r>
            <a:r>
              <a:rPr lang="en-US" altLang="zh-CN" dirty="0"/>
              <a:t>       </a:t>
            </a:r>
            <a:r>
              <a:rPr lang="zh-CN" altLang="en-US" dirty="0"/>
              <a:t>每月</a:t>
            </a:r>
            <a:r>
              <a:rPr lang="en-US" altLang="zh-CN" dirty="0"/>
              <a:t>3000</a:t>
            </a:r>
            <a:r>
              <a:rPr lang="zh-CN" altLang="en-US" dirty="0"/>
              <a:t>元</a:t>
            </a:r>
            <a:endParaRPr lang="en-US" altLang="zh-CN" dirty="0"/>
          </a:p>
          <a:p>
            <a:pPr algn="ctr"/>
            <a:r>
              <a:rPr lang="zh-CN" altLang="en-US" dirty="0"/>
              <a:t>非独生子女：分摊、不得超过每月</a:t>
            </a:r>
            <a:r>
              <a:rPr lang="en-US" altLang="zh-CN" dirty="0"/>
              <a:t>1500</a:t>
            </a:r>
            <a:r>
              <a:rPr lang="zh-CN" altLang="en-US" dirty="0"/>
              <a:t>元</a:t>
            </a:r>
          </a:p>
        </p:txBody>
      </p:sp>
    </p:spTree>
    <p:extLst>
      <p:ext uri="{BB962C8B-B14F-4D97-AF65-F5344CB8AC3E}">
        <p14:creationId xmlns:p14="http://schemas.microsoft.com/office/powerpoint/2010/main" val="2036497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50A7CA3-439D-6E6E-150B-53794A398F42}"/>
              </a:ext>
            </a:extLst>
          </p:cNvPr>
          <p:cNvSpPr>
            <a:spLocks noGrp="1"/>
          </p:cNvSpPr>
          <p:nvPr>
            <p:ph sz="half" idx="1"/>
          </p:nvPr>
        </p:nvSpPr>
        <p:spPr>
          <a:xfrm>
            <a:off x="462226" y="1256146"/>
            <a:ext cx="8256903" cy="4920819"/>
          </a:xfrm>
        </p:spPr>
        <p:txBody>
          <a:bodyPr>
            <a:normAutofit/>
          </a:bodyPr>
          <a:lstStyle/>
          <a:p>
            <a:pPr marL="0" indent="0">
              <a:lnSpc>
                <a:spcPct val="150000"/>
              </a:lnSpc>
              <a:spcBef>
                <a:spcPts val="0"/>
              </a:spcBef>
              <a:buNone/>
            </a:pPr>
            <a:r>
              <a:rPr lang="en-US" altLang="zh-CN" sz="1800" dirty="0">
                <a:latin typeface="微软雅黑" panose="020B0503020204020204" pitchFamily="34" charset="-122"/>
                <a:ea typeface="微软雅黑" panose="020B0503020204020204" pitchFamily="34" charset="-122"/>
              </a:rPr>
              <a:t>3</a:t>
            </a:r>
            <a:r>
              <a:rPr lang="zh-CN" altLang="en-US" sz="1800" dirty="0">
                <a:latin typeface="微软雅黑" panose="020B0503020204020204" pitchFamily="34" charset="-122"/>
                <a:ea typeface="微软雅黑" panose="020B0503020204020204" pitchFamily="34" charset="-122"/>
              </a:rPr>
              <a:t>岁以下婴幼儿照护专项附加扣除</a:t>
            </a:r>
            <a:endParaRPr lang="en-US" altLang="zh-CN" sz="1800" dirty="0">
              <a:latin typeface="微软雅黑" panose="020B0503020204020204" pitchFamily="34" charset="-122"/>
              <a:ea typeface="微软雅黑" panose="020B0503020204020204" pitchFamily="34" charset="-122"/>
            </a:endParaRPr>
          </a:p>
          <a:p>
            <a:pPr algn="just">
              <a:lnSpc>
                <a:spcPct val="150000"/>
              </a:lnSpc>
              <a:spcBef>
                <a:spcPts val="0"/>
              </a:spcBef>
              <a:buFont typeface="Wingdings" panose="05000000000000000000" pitchFamily="2" charset="2"/>
              <a:buChar char="Ø"/>
            </a:pPr>
            <a:r>
              <a:rPr lang="zh-CN" altLang="en-US" sz="1800" dirty="0">
                <a:latin typeface="微软雅黑" panose="020B0503020204020204" pitchFamily="34" charset="-122"/>
                <a:ea typeface="微软雅黑" panose="020B0503020204020204" pitchFamily="34" charset="-122"/>
              </a:rPr>
              <a:t>扣除范围：纳税人照护</a:t>
            </a:r>
            <a:r>
              <a:rPr lang="en-US" altLang="zh-CN" sz="1800" dirty="0">
                <a:latin typeface="微软雅黑" panose="020B0503020204020204" pitchFamily="34" charset="-122"/>
                <a:ea typeface="微软雅黑" panose="020B0503020204020204" pitchFamily="34" charset="-122"/>
              </a:rPr>
              <a:t>3</a:t>
            </a:r>
            <a:r>
              <a:rPr lang="zh-CN" altLang="en-US" sz="1800" dirty="0">
                <a:latin typeface="微软雅黑" panose="020B0503020204020204" pitchFamily="34" charset="-122"/>
                <a:ea typeface="微软雅黑" panose="020B0503020204020204" pitchFamily="34" charset="-122"/>
              </a:rPr>
              <a:t>岁以下婴幼儿子女的相关支出</a:t>
            </a:r>
            <a:endParaRPr lang="en-US" altLang="zh-CN" sz="1800" dirty="0">
              <a:latin typeface="微软雅黑" panose="020B0503020204020204" pitchFamily="34" charset="-122"/>
              <a:ea typeface="微软雅黑" panose="020B0503020204020204" pitchFamily="34" charset="-122"/>
            </a:endParaRPr>
          </a:p>
          <a:p>
            <a:pPr algn="just">
              <a:lnSpc>
                <a:spcPct val="150000"/>
              </a:lnSpc>
              <a:spcBef>
                <a:spcPts val="0"/>
              </a:spcBef>
              <a:buFont typeface="Wingdings" panose="05000000000000000000" pitchFamily="2" charset="2"/>
              <a:buChar char="Ø"/>
            </a:pPr>
            <a:r>
              <a:rPr lang="zh-CN" altLang="en-US" sz="1800" dirty="0">
                <a:latin typeface="微软雅黑" panose="020B0503020204020204" pitchFamily="34" charset="-122"/>
                <a:ea typeface="微软雅黑" panose="020B0503020204020204" pitchFamily="34" charset="-122"/>
              </a:rPr>
              <a:t>扣除金额：每个婴幼儿、每月</a:t>
            </a:r>
            <a:r>
              <a:rPr lang="en-US" altLang="zh-CN" sz="1800" dirty="0">
                <a:latin typeface="微软雅黑" panose="020B0503020204020204" pitchFamily="34" charset="-122"/>
                <a:ea typeface="微软雅黑" panose="020B0503020204020204" pitchFamily="34" charset="-122"/>
              </a:rPr>
              <a:t>2000</a:t>
            </a:r>
            <a:r>
              <a:rPr lang="zh-CN" altLang="en-US" sz="1800" dirty="0">
                <a:latin typeface="微软雅黑" panose="020B0503020204020204" pitchFamily="34" charset="-122"/>
                <a:ea typeface="微软雅黑" panose="020B0503020204020204" pitchFamily="34" charset="-122"/>
              </a:rPr>
              <a:t>元</a:t>
            </a:r>
            <a:endParaRPr lang="en-US" altLang="zh-CN" sz="1800" dirty="0">
              <a:latin typeface="微软雅黑" panose="020B0503020204020204" pitchFamily="34" charset="-122"/>
              <a:ea typeface="微软雅黑" panose="020B0503020204020204" pitchFamily="34" charset="-122"/>
            </a:endParaRPr>
          </a:p>
          <a:p>
            <a:pPr algn="just">
              <a:lnSpc>
                <a:spcPct val="150000"/>
              </a:lnSpc>
              <a:spcBef>
                <a:spcPts val="0"/>
              </a:spcBef>
              <a:buFont typeface="Wingdings" panose="05000000000000000000" pitchFamily="2" charset="2"/>
              <a:buChar char="Ø"/>
            </a:pPr>
            <a:r>
              <a:rPr lang="zh-CN" altLang="en-US" sz="1800" dirty="0">
                <a:latin typeface="微软雅黑" panose="020B0503020204020204" pitchFamily="34" charset="-122"/>
                <a:ea typeface="微软雅黑" panose="020B0503020204020204" pitchFamily="34" charset="-122"/>
              </a:rPr>
              <a:t>准备资料：子女身份信息</a:t>
            </a:r>
            <a:endParaRPr lang="en-US" altLang="zh-CN" sz="1800" dirty="0">
              <a:latin typeface="微软雅黑" panose="020B0503020204020204" pitchFamily="34" charset="-122"/>
              <a:ea typeface="微软雅黑" panose="020B0503020204020204" pitchFamily="34" charset="-122"/>
            </a:endParaRPr>
          </a:p>
        </p:txBody>
      </p:sp>
      <p:sp>
        <p:nvSpPr>
          <p:cNvPr id="5" name="Slide Number Placeholder 4"/>
          <p:cNvSpPr>
            <a:spLocks noGrp="1"/>
          </p:cNvSpPr>
          <p:nvPr>
            <p:ph type="sldNum" sz="quarter" idx="12"/>
          </p:nvPr>
        </p:nvSpPr>
        <p:spPr/>
        <p:txBody>
          <a:bodyPr/>
          <a:lstStyle/>
          <a:p>
            <a:fld id="{81B6AF4C-40A9-46FB-8368-0D79F272B758}" type="slidenum">
              <a:rPr lang="en-US" smtClean="0"/>
              <a:pPr/>
              <a:t>24</a:t>
            </a:fld>
            <a:endParaRPr lang="en-US" dirty="0"/>
          </a:p>
        </p:txBody>
      </p:sp>
      <p:sp>
        <p:nvSpPr>
          <p:cNvPr id="8" name="Title 1">
            <a:extLst>
              <a:ext uri="{FF2B5EF4-FFF2-40B4-BE49-F238E27FC236}">
                <a16:creationId xmlns:a16="http://schemas.microsoft.com/office/drawing/2014/main" id="{45B1D901-106E-C726-A02B-473FB366760D}"/>
              </a:ext>
            </a:extLst>
          </p:cNvPr>
          <p:cNvSpPr>
            <a:spLocks noGrp="1"/>
          </p:cNvSpPr>
          <p:nvPr>
            <p:ph type="title"/>
          </p:nvPr>
        </p:nvSpPr>
        <p:spPr>
          <a:xfrm>
            <a:off x="469899" y="170367"/>
            <a:ext cx="7109252" cy="728480"/>
          </a:xfrm>
        </p:spPr>
        <p:txBody>
          <a:bodyPr>
            <a:normAutofit fontScale="90000"/>
          </a:bodyPr>
          <a:lstStyle/>
          <a:p>
            <a:r>
              <a:rPr lang="zh-CN" altLang="en-US" dirty="0"/>
              <a:t>居民个人工资薪金所得预扣预缴方法</a:t>
            </a:r>
            <a:br>
              <a:rPr lang="en-US" altLang="zh-CN" dirty="0"/>
            </a:br>
            <a:r>
              <a:rPr lang="en-US" altLang="zh-CN" dirty="0"/>
              <a:t>——</a:t>
            </a:r>
            <a:r>
              <a:rPr lang="zh-CN" altLang="en-US" dirty="0"/>
              <a:t>专项附加扣除</a:t>
            </a:r>
            <a:endParaRPr lang="en-US" altLang="zh-CN" dirty="0">
              <a:latin typeface="微软雅黑" panose="020B0503020204020204" pitchFamily="34" charset="-122"/>
              <a:ea typeface="微软雅黑" panose="020B0503020204020204" pitchFamily="34" charset="-122"/>
            </a:endParaRPr>
          </a:p>
        </p:txBody>
      </p:sp>
      <p:pic>
        <p:nvPicPr>
          <p:cNvPr id="6" name="图片 5" descr="卡通人物&#10;&#10;描述已自动生成">
            <a:extLst>
              <a:ext uri="{FF2B5EF4-FFF2-40B4-BE49-F238E27FC236}">
                <a16:creationId xmlns:a16="http://schemas.microsoft.com/office/drawing/2014/main" id="{404EC010-607F-A99F-C57A-A237E7444E7E}"/>
              </a:ext>
            </a:extLst>
          </p:cNvPr>
          <p:cNvPicPr>
            <a:picLocks noChangeAspect="1"/>
          </p:cNvPicPr>
          <p:nvPr/>
        </p:nvPicPr>
        <p:blipFill>
          <a:blip r:embed="rId2">
            <a:clrChange>
              <a:clrFrom>
                <a:srgbClr val="F6F6F6"/>
              </a:clrFrom>
              <a:clrTo>
                <a:srgbClr val="F6F6F6">
                  <a:alpha val="0"/>
                </a:srgbClr>
              </a:clrTo>
            </a:clrChange>
            <a:extLst>
              <a:ext uri="{28A0092B-C50C-407E-A947-70E740481C1C}">
                <a14:useLocalDpi xmlns:a14="http://schemas.microsoft.com/office/drawing/2010/main" val="0"/>
              </a:ext>
            </a:extLst>
          </a:blip>
          <a:stretch>
            <a:fillRect/>
          </a:stretch>
        </p:blipFill>
        <p:spPr>
          <a:xfrm>
            <a:off x="4341743" y="2685905"/>
            <a:ext cx="4762500" cy="3645143"/>
          </a:xfrm>
          <a:prstGeom prst="rect">
            <a:avLst/>
          </a:prstGeom>
        </p:spPr>
      </p:pic>
    </p:spTree>
    <p:extLst>
      <p:ext uri="{BB962C8B-B14F-4D97-AF65-F5344CB8AC3E}">
        <p14:creationId xmlns:p14="http://schemas.microsoft.com/office/powerpoint/2010/main" val="3552300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descr="卡通人物&#10;&#10;低可信度描述已自动生成">
            <a:extLst>
              <a:ext uri="{FF2B5EF4-FFF2-40B4-BE49-F238E27FC236}">
                <a16:creationId xmlns:a16="http://schemas.microsoft.com/office/drawing/2014/main" id="{EBA4FEBF-7F68-A4E2-523C-E2BA29AAB21B}"/>
              </a:ext>
            </a:extLst>
          </p:cNvPr>
          <p:cNvPicPr>
            <a:picLocks noChangeAspect="1"/>
          </p:cNvPicPr>
          <p:nvPr/>
        </p:nvPicPr>
        <p:blipFill>
          <a:blip r:embed="rId2">
            <a:clrChange>
              <a:clrFrom>
                <a:srgbClr val="F6F6F6"/>
              </a:clrFrom>
              <a:clrTo>
                <a:srgbClr val="F6F6F6">
                  <a:alpha val="0"/>
                </a:srgbClr>
              </a:clrTo>
            </a:clrChange>
            <a:extLst>
              <a:ext uri="{28A0092B-C50C-407E-A947-70E740481C1C}">
                <a14:useLocalDpi xmlns:a14="http://schemas.microsoft.com/office/drawing/2010/main" val="0"/>
              </a:ext>
            </a:extLst>
          </a:blip>
          <a:stretch>
            <a:fillRect/>
          </a:stretch>
        </p:blipFill>
        <p:spPr>
          <a:xfrm>
            <a:off x="1666875" y="1027522"/>
            <a:ext cx="5810250" cy="5463765"/>
          </a:xfrm>
          <a:prstGeom prst="rect">
            <a:avLst/>
          </a:prstGeom>
        </p:spPr>
      </p:pic>
      <p:sp>
        <p:nvSpPr>
          <p:cNvPr id="2" name="Title 1"/>
          <p:cNvSpPr>
            <a:spLocks noGrp="1"/>
          </p:cNvSpPr>
          <p:nvPr>
            <p:ph type="title"/>
          </p:nvPr>
        </p:nvSpPr>
        <p:spPr>
          <a:xfrm>
            <a:off x="469899" y="170366"/>
            <a:ext cx="6835874" cy="728480"/>
          </a:xfrm>
        </p:spPr>
        <p:txBody>
          <a:bodyPr>
            <a:normAutofit/>
          </a:bodyPr>
          <a:lstStyle/>
          <a:p>
            <a:r>
              <a:rPr lang="zh-CN" altLang="en-US" dirty="0"/>
              <a:t>居民个人常见收入纳税义务判断</a:t>
            </a:r>
          </a:p>
        </p:txBody>
      </p:sp>
      <p:sp>
        <p:nvSpPr>
          <p:cNvPr id="8" name="文本占位符 7">
            <a:extLst>
              <a:ext uri="{FF2B5EF4-FFF2-40B4-BE49-F238E27FC236}">
                <a16:creationId xmlns:a16="http://schemas.microsoft.com/office/drawing/2014/main" id="{4EBAC09C-9B76-2A85-2EAF-C9827CBA8CDD}"/>
              </a:ext>
            </a:extLst>
          </p:cNvPr>
          <p:cNvSpPr>
            <a:spLocks noGrp="1"/>
          </p:cNvSpPr>
          <p:nvPr>
            <p:ph type="body" idx="1"/>
          </p:nvPr>
        </p:nvSpPr>
        <p:spPr>
          <a:xfrm>
            <a:off x="462227" y="1098995"/>
            <a:ext cx="3927397" cy="576262"/>
          </a:xfrm>
        </p:spPr>
        <p:txBody>
          <a:bodyPr/>
          <a:lstStyle/>
          <a:p>
            <a:r>
              <a:rPr lang="zh-CN" altLang="en-US" dirty="0">
                <a:solidFill>
                  <a:schemeClr val="tx1"/>
                </a:solidFill>
                <a:latin typeface="微软雅黑" panose="020B0503020204020204" pitchFamily="34" charset="-122"/>
                <a:ea typeface="微软雅黑" panose="020B0503020204020204" pitchFamily="34" charset="-122"/>
              </a:rPr>
              <a:t>企业常见津贴补助</a:t>
            </a:r>
          </a:p>
        </p:txBody>
      </p:sp>
      <p:sp>
        <p:nvSpPr>
          <p:cNvPr id="9" name="内容占位符 8">
            <a:extLst>
              <a:ext uri="{FF2B5EF4-FFF2-40B4-BE49-F238E27FC236}">
                <a16:creationId xmlns:a16="http://schemas.microsoft.com/office/drawing/2014/main" id="{28DAFA6B-C03D-2078-D5E6-A70D3879B8B7}"/>
              </a:ext>
            </a:extLst>
          </p:cNvPr>
          <p:cNvSpPr>
            <a:spLocks noGrp="1"/>
          </p:cNvSpPr>
          <p:nvPr>
            <p:ph sz="half" idx="2"/>
          </p:nvPr>
        </p:nvSpPr>
        <p:spPr>
          <a:xfrm>
            <a:off x="1904529" y="2640292"/>
            <a:ext cx="3327348" cy="2604204"/>
          </a:xfrm>
        </p:spPr>
        <p:txBody>
          <a:bodyPr>
            <a:normAutofit/>
          </a:bodyPr>
          <a:lstStyle/>
          <a:p>
            <a:pPr marL="0" indent="0">
              <a:buNone/>
            </a:pPr>
            <a:endParaRPr lang="en-US" altLang="zh-CN" sz="1800" dirty="0">
              <a:latin typeface="微软雅黑" panose="020B0503020204020204" pitchFamily="34" charset="-122"/>
              <a:ea typeface="微软雅黑" panose="020B0503020204020204" pitchFamily="34" charset="-122"/>
            </a:endParaRPr>
          </a:p>
          <a:p>
            <a:pPr marL="0" indent="0">
              <a:buNone/>
            </a:pPr>
            <a:r>
              <a:rPr lang="zh-CN" altLang="en-US" sz="1800" dirty="0">
                <a:solidFill>
                  <a:srgbClr val="FF0000"/>
                </a:solidFill>
                <a:latin typeface="微软雅黑" panose="020B0503020204020204" pitchFamily="34" charset="-122"/>
                <a:ea typeface="微软雅黑" panose="020B0503020204020204" pitchFamily="34" charset="-122"/>
              </a:rPr>
              <a:t>不予征税 </a:t>
            </a:r>
            <a:endParaRPr lang="en-US" altLang="zh-CN" sz="1800" dirty="0">
              <a:solidFill>
                <a:srgbClr val="FF0000"/>
              </a:solidFill>
              <a:latin typeface="微软雅黑" panose="020B0503020204020204" pitchFamily="34" charset="-122"/>
              <a:ea typeface="微软雅黑" panose="020B0503020204020204" pitchFamily="34" charset="-122"/>
            </a:endParaRPr>
          </a:p>
          <a:p>
            <a:pPr>
              <a:buClr>
                <a:srgbClr val="FE821F"/>
              </a:buClr>
              <a:buFont typeface="Wingdings" panose="05000000000000000000" pitchFamily="2" charset="2"/>
              <a:buChar char="l"/>
            </a:pPr>
            <a:r>
              <a:rPr lang="zh-CN" altLang="en-US" sz="1800" dirty="0">
                <a:latin typeface="微软雅黑" panose="020B0503020204020204" pitchFamily="34" charset="-122"/>
                <a:ea typeface="微软雅黑" panose="020B0503020204020204" pitchFamily="34" charset="-122"/>
              </a:rPr>
              <a:t>差旅费津贴</a:t>
            </a:r>
            <a:endParaRPr lang="en-US" altLang="zh-CN" sz="1800" dirty="0">
              <a:latin typeface="微软雅黑" panose="020B0503020204020204" pitchFamily="34" charset="-122"/>
              <a:ea typeface="微软雅黑" panose="020B0503020204020204" pitchFamily="34" charset="-122"/>
            </a:endParaRPr>
          </a:p>
          <a:p>
            <a:pPr>
              <a:buClr>
                <a:srgbClr val="FE821F"/>
              </a:buClr>
              <a:buFont typeface="Wingdings" panose="05000000000000000000" pitchFamily="2" charset="2"/>
              <a:buChar char="l"/>
            </a:pPr>
            <a:r>
              <a:rPr lang="zh-CN" altLang="en-US" sz="1800" dirty="0">
                <a:latin typeface="微软雅黑" panose="020B0503020204020204" pitchFamily="34" charset="-122"/>
                <a:ea typeface="微软雅黑" panose="020B0503020204020204" pitchFamily="34" charset="-122"/>
              </a:rPr>
              <a:t>误餐补助</a:t>
            </a:r>
          </a:p>
        </p:txBody>
      </p:sp>
      <p:sp>
        <p:nvSpPr>
          <p:cNvPr id="11" name="内容占位符 10">
            <a:extLst>
              <a:ext uri="{FF2B5EF4-FFF2-40B4-BE49-F238E27FC236}">
                <a16:creationId xmlns:a16="http://schemas.microsoft.com/office/drawing/2014/main" id="{EFE3D6A5-1E4F-0FA6-F93A-8C8265682FBC}"/>
              </a:ext>
            </a:extLst>
          </p:cNvPr>
          <p:cNvSpPr>
            <a:spLocks noGrp="1"/>
          </p:cNvSpPr>
          <p:nvPr>
            <p:ph sz="quarter" idx="4"/>
          </p:nvPr>
        </p:nvSpPr>
        <p:spPr>
          <a:xfrm>
            <a:off x="6009682" y="1599843"/>
            <a:ext cx="3927396" cy="4501705"/>
          </a:xfrm>
        </p:spPr>
        <p:txBody>
          <a:bodyPr/>
          <a:lstStyle/>
          <a:p>
            <a:pPr marL="0" indent="0">
              <a:buNone/>
            </a:pPr>
            <a:endParaRPr lang="en-US" altLang="zh-CN" dirty="0"/>
          </a:p>
          <a:p>
            <a:pPr marL="0" indent="0">
              <a:buNone/>
            </a:pPr>
            <a:r>
              <a:rPr lang="zh-CN" altLang="en-US" sz="1800" dirty="0">
                <a:latin typeface="微软雅黑" panose="020B0503020204020204" pitchFamily="34" charset="-122"/>
                <a:ea typeface="微软雅黑" panose="020B0503020204020204" pitchFamily="34" charset="-122"/>
              </a:rPr>
              <a:t>征税补助</a:t>
            </a:r>
            <a:r>
              <a:rPr lang="en-US" altLang="zh-CN" sz="1800" dirty="0">
                <a:latin typeface="微软雅黑" panose="020B0503020204020204" pitchFamily="34" charset="-122"/>
                <a:ea typeface="微软雅黑" panose="020B0503020204020204" pitchFamily="34" charset="-122"/>
              </a:rPr>
              <a:t> </a:t>
            </a:r>
          </a:p>
          <a:p>
            <a:pPr>
              <a:buClr>
                <a:srgbClr val="FE821F"/>
              </a:buClr>
              <a:buFont typeface="Wingdings" panose="05000000000000000000" pitchFamily="2" charset="2"/>
              <a:buChar char="l"/>
            </a:pPr>
            <a:r>
              <a:rPr lang="zh-CN" altLang="en-US" sz="1800" dirty="0">
                <a:latin typeface="微软雅黑" panose="020B0503020204020204" pitchFamily="34" charset="-122"/>
                <a:ea typeface="微软雅黑" panose="020B0503020204020204" pitchFamily="34" charset="-122"/>
              </a:rPr>
              <a:t>午餐补助</a:t>
            </a:r>
            <a:endParaRPr lang="en-US" altLang="zh-CN" sz="1800" dirty="0">
              <a:latin typeface="微软雅黑" panose="020B0503020204020204" pitchFamily="34" charset="-122"/>
              <a:ea typeface="微软雅黑" panose="020B0503020204020204" pitchFamily="34" charset="-122"/>
            </a:endParaRPr>
          </a:p>
          <a:p>
            <a:pPr>
              <a:buClr>
                <a:srgbClr val="FE821F"/>
              </a:buClr>
              <a:buFont typeface="Wingdings" panose="05000000000000000000" pitchFamily="2" charset="2"/>
              <a:buChar char="l"/>
            </a:pPr>
            <a:r>
              <a:rPr lang="zh-CN" altLang="en-US" sz="1800" dirty="0">
                <a:latin typeface="微软雅黑" panose="020B0503020204020204" pitchFamily="34" charset="-122"/>
                <a:ea typeface="微软雅黑" panose="020B0503020204020204" pitchFamily="34" charset="-122"/>
              </a:rPr>
              <a:t>公务交通补助</a:t>
            </a:r>
            <a:endParaRPr lang="en-US" altLang="zh-CN" sz="1800" dirty="0">
              <a:latin typeface="微软雅黑" panose="020B0503020204020204" pitchFamily="34" charset="-122"/>
              <a:ea typeface="微软雅黑" panose="020B0503020204020204" pitchFamily="34" charset="-122"/>
            </a:endParaRPr>
          </a:p>
          <a:p>
            <a:pPr>
              <a:buClr>
                <a:srgbClr val="FE821F"/>
              </a:buClr>
              <a:buFont typeface="Wingdings" panose="05000000000000000000" pitchFamily="2" charset="2"/>
              <a:buChar char="l"/>
            </a:pPr>
            <a:r>
              <a:rPr lang="zh-CN" altLang="en-US" sz="1800" dirty="0">
                <a:latin typeface="微软雅黑" panose="020B0503020204020204" pitchFamily="34" charset="-122"/>
                <a:ea typeface="微软雅黑" panose="020B0503020204020204" pitchFamily="34" charset="-122"/>
              </a:rPr>
              <a:t>公务通讯补助</a:t>
            </a:r>
          </a:p>
        </p:txBody>
      </p:sp>
      <p:sp>
        <p:nvSpPr>
          <p:cNvPr id="5" name="Slide Number Placeholder 4"/>
          <p:cNvSpPr>
            <a:spLocks noGrp="1"/>
          </p:cNvSpPr>
          <p:nvPr>
            <p:ph type="sldNum" sz="quarter" idx="12"/>
          </p:nvPr>
        </p:nvSpPr>
        <p:spPr/>
        <p:txBody>
          <a:bodyPr/>
          <a:lstStyle/>
          <a:p>
            <a:fld id="{81B6AF4C-40A9-46FB-8368-0D79F272B758}" type="slidenum">
              <a:rPr lang="en-US" smtClean="0"/>
              <a:pPr/>
              <a:t>25</a:t>
            </a:fld>
            <a:endParaRPr lang="en-US" dirty="0"/>
          </a:p>
        </p:txBody>
      </p:sp>
    </p:spTree>
    <p:extLst>
      <p:ext uri="{BB962C8B-B14F-4D97-AF65-F5344CB8AC3E}">
        <p14:creationId xmlns:p14="http://schemas.microsoft.com/office/powerpoint/2010/main" val="2300533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占位符 5">
            <a:extLst>
              <a:ext uri="{FF2B5EF4-FFF2-40B4-BE49-F238E27FC236}">
                <a16:creationId xmlns:a16="http://schemas.microsoft.com/office/drawing/2014/main" id="{92C3C276-1381-CB1B-19A4-023320B1DEBE}"/>
              </a:ext>
            </a:extLst>
          </p:cNvPr>
          <p:cNvSpPr>
            <a:spLocks noGrp="1"/>
          </p:cNvSpPr>
          <p:nvPr>
            <p:ph type="body" idx="1"/>
          </p:nvPr>
        </p:nvSpPr>
        <p:spPr>
          <a:xfrm>
            <a:off x="462227" y="1098995"/>
            <a:ext cx="4109773" cy="576262"/>
          </a:xfrm>
        </p:spPr>
        <p:txBody>
          <a:bodyPr/>
          <a:lstStyle/>
          <a:p>
            <a:r>
              <a:rPr lang="zh-CN" altLang="en-US" dirty="0">
                <a:solidFill>
                  <a:schemeClr val="tx1"/>
                </a:solidFill>
                <a:latin typeface="微软雅黑" panose="020B0503020204020204" pitchFamily="34" charset="-122"/>
                <a:ea typeface="微软雅黑" panose="020B0503020204020204" pitchFamily="34" charset="-122"/>
              </a:rPr>
              <a:t>企业常见津贴补助</a:t>
            </a:r>
          </a:p>
        </p:txBody>
      </p:sp>
      <p:sp>
        <p:nvSpPr>
          <p:cNvPr id="7" name="内容占位符 6">
            <a:extLst>
              <a:ext uri="{FF2B5EF4-FFF2-40B4-BE49-F238E27FC236}">
                <a16:creationId xmlns:a16="http://schemas.microsoft.com/office/drawing/2014/main" id="{F170274E-C01D-9966-7FC6-897ADEC8A4C5}"/>
              </a:ext>
            </a:extLst>
          </p:cNvPr>
          <p:cNvSpPr>
            <a:spLocks noGrp="1"/>
          </p:cNvSpPr>
          <p:nvPr>
            <p:ph sz="half" idx="2"/>
          </p:nvPr>
        </p:nvSpPr>
        <p:spPr>
          <a:xfrm>
            <a:off x="462227" y="2073897"/>
            <a:ext cx="3927395" cy="4103066"/>
          </a:xfrm>
        </p:spPr>
        <p:txBody>
          <a:bodyPr>
            <a:normAutofit/>
          </a:bodyPr>
          <a:lstStyle/>
          <a:p>
            <a:r>
              <a:rPr lang="zh-CN" altLang="en-US" sz="1800" dirty="0">
                <a:latin typeface="微软雅黑" panose="020B0503020204020204" pitchFamily="34" charset="-122"/>
                <a:ea typeface="微软雅黑" panose="020B0503020204020204" pitchFamily="34" charset="-122"/>
              </a:rPr>
              <a:t>外籍个人暂免征收个人所得税 （</a:t>
            </a:r>
            <a:r>
              <a:rPr lang="en-US" altLang="zh-CN" sz="1800" dirty="0">
                <a:latin typeface="微软雅黑" panose="020B0503020204020204" pitchFamily="34" charset="-122"/>
                <a:ea typeface="微软雅黑" panose="020B0503020204020204" pitchFamily="34" charset="-122"/>
              </a:rPr>
              <a:t>2019</a:t>
            </a:r>
            <a:r>
              <a:rPr lang="zh-CN" altLang="en-US" sz="1800" dirty="0">
                <a:latin typeface="微软雅黑" panose="020B0503020204020204" pitchFamily="34" charset="-122"/>
                <a:ea typeface="微软雅黑" panose="020B0503020204020204" pitchFamily="34" charset="-122"/>
              </a:rPr>
              <a:t>年</a:t>
            </a:r>
            <a:r>
              <a:rPr lang="en-US" altLang="zh-CN" sz="1800" dirty="0">
                <a:latin typeface="微软雅黑" panose="020B0503020204020204" pitchFamily="34" charset="-122"/>
                <a:ea typeface="微软雅黑" panose="020B0503020204020204" pitchFamily="34" charset="-122"/>
              </a:rPr>
              <a:t>1</a:t>
            </a:r>
            <a:r>
              <a:rPr lang="zh-CN" altLang="en-US" sz="1800" dirty="0">
                <a:latin typeface="微软雅黑" panose="020B0503020204020204" pitchFamily="34" charset="-122"/>
                <a:ea typeface="微软雅黑" panose="020B0503020204020204" pitchFamily="34" charset="-122"/>
              </a:rPr>
              <a:t>月</a:t>
            </a:r>
            <a:r>
              <a:rPr lang="en-US" altLang="zh-CN" sz="1800" dirty="0">
                <a:latin typeface="微软雅黑" panose="020B0503020204020204" pitchFamily="34" charset="-122"/>
                <a:ea typeface="微软雅黑" panose="020B0503020204020204" pitchFamily="34" charset="-122"/>
              </a:rPr>
              <a:t>1</a:t>
            </a:r>
            <a:r>
              <a:rPr lang="zh-CN" altLang="en-US" sz="1800" dirty="0">
                <a:latin typeface="微软雅黑" panose="020B0503020204020204" pitchFamily="34" charset="-122"/>
                <a:ea typeface="微软雅黑" panose="020B0503020204020204" pitchFamily="34" charset="-122"/>
              </a:rPr>
              <a:t>日至</a:t>
            </a:r>
            <a:r>
              <a:rPr lang="en-US" altLang="zh-CN" sz="1800" dirty="0">
                <a:latin typeface="微软雅黑" panose="020B0503020204020204" pitchFamily="34" charset="-122"/>
                <a:ea typeface="微软雅黑" panose="020B0503020204020204" pitchFamily="34" charset="-122"/>
              </a:rPr>
              <a:t>2027</a:t>
            </a:r>
            <a:r>
              <a:rPr lang="zh-CN" altLang="en-US" sz="1800" dirty="0">
                <a:latin typeface="微软雅黑" panose="020B0503020204020204" pitchFamily="34" charset="-122"/>
                <a:ea typeface="微软雅黑" panose="020B0503020204020204" pitchFamily="34" charset="-122"/>
              </a:rPr>
              <a:t>年</a:t>
            </a:r>
            <a:r>
              <a:rPr lang="en-US" altLang="zh-CN" sz="1800" dirty="0">
                <a:latin typeface="微软雅黑" panose="020B0503020204020204" pitchFamily="34" charset="-122"/>
                <a:ea typeface="微软雅黑" panose="020B0503020204020204" pitchFamily="34" charset="-122"/>
              </a:rPr>
              <a:t>12</a:t>
            </a:r>
            <a:r>
              <a:rPr lang="zh-CN" altLang="en-US" sz="1800" dirty="0">
                <a:latin typeface="微软雅黑" panose="020B0503020204020204" pitchFamily="34" charset="-122"/>
                <a:ea typeface="微软雅黑" panose="020B0503020204020204" pitchFamily="34" charset="-122"/>
              </a:rPr>
              <a:t>月</a:t>
            </a:r>
            <a:r>
              <a:rPr lang="en-US" altLang="zh-CN" sz="1800" dirty="0">
                <a:latin typeface="微软雅黑" panose="020B0503020204020204" pitchFamily="34" charset="-122"/>
                <a:ea typeface="微软雅黑" panose="020B0503020204020204" pitchFamily="34" charset="-122"/>
              </a:rPr>
              <a:t>31</a:t>
            </a:r>
            <a:r>
              <a:rPr lang="zh-CN" altLang="en-US" sz="1800" dirty="0">
                <a:latin typeface="微软雅黑" panose="020B0503020204020204" pitchFamily="34" charset="-122"/>
                <a:ea typeface="微软雅黑" panose="020B0503020204020204" pitchFamily="34" charset="-122"/>
              </a:rPr>
              <a:t>日期间）</a:t>
            </a:r>
            <a:endParaRPr lang="en-US" altLang="zh-CN" sz="1800" dirty="0">
              <a:latin typeface="微软雅黑" panose="020B0503020204020204" pitchFamily="34" charset="-122"/>
              <a:ea typeface="微软雅黑" panose="020B0503020204020204" pitchFamily="34" charset="-122"/>
            </a:endParaRPr>
          </a:p>
          <a:p>
            <a:pPr marL="0" indent="0">
              <a:buNone/>
            </a:pPr>
            <a:endParaRPr lang="en-US" altLang="zh-CN" sz="1800" dirty="0">
              <a:latin typeface="微软雅黑" panose="020B0503020204020204" pitchFamily="34" charset="-122"/>
              <a:ea typeface="微软雅黑" panose="020B0503020204020204" pitchFamily="34" charset="-122"/>
            </a:endParaRPr>
          </a:p>
          <a:p>
            <a:pPr>
              <a:buFont typeface="Wingdings" panose="05000000000000000000" pitchFamily="2" charset="2"/>
              <a:buChar char="ü"/>
            </a:pPr>
            <a:r>
              <a:rPr lang="zh-CN" altLang="en-US" sz="1800" dirty="0">
                <a:latin typeface="微软雅黑" panose="020B0503020204020204" pitchFamily="34" charset="-122"/>
                <a:ea typeface="微软雅黑" panose="020B0503020204020204" pitchFamily="34" charset="-122"/>
              </a:rPr>
              <a:t>住房补贴、伙食补贴、搬迁费、洗衣费（</a:t>
            </a:r>
            <a:r>
              <a:rPr lang="zh-CN" altLang="en-US" sz="1800" dirty="0">
                <a:solidFill>
                  <a:srgbClr val="FF0000"/>
                </a:solidFill>
                <a:latin typeface="微软雅黑" panose="020B0503020204020204" pitchFamily="34" charset="-122"/>
                <a:ea typeface="微软雅黑" panose="020B0503020204020204" pitchFamily="34" charset="-122"/>
              </a:rPr>
              <a:t>非现金形式或实报实销形式</a:t>
            </a:r>
            <a:r>
              <a:rPr lang="zh-CN" altLang="en-US" sz="1800" dirty="0">
                <a:latin typeface="微软雅黑" panose="020B0503020204020204" pitchFamily="34" charset="-122"/>
                <a:ea typeface="微软雅黑" panose="020B0503020204020204" pitchFamily="34" charset="-122"/>
              </a:rPr>
              <a:t>）</a:t>
            </a:r>
            <a:endParaRPr lang="en-US" altLang="zh-CN" sz="1800" dirty="0">
              <a:latin typeface="微软雅黑" panose="020B0503020204020204" pitchFamily="34" charset="-122"/>
              <a:ea typeface="微软雅黑" panose="020B0503020204020204" pitchFamily="34" charset="-122"/>
            </a:endParaRPr>
          </a:p>
          <a:p>
            <a:pPr>
              <a:buFont typeface="Wingdings" panose="05000000000000000000" pitchFamily="2" charset="2"/>
              <a:buChar char="ü"/>
            </a:pPr>
            <a:r>
              <a:rPr lang="zh-CN" altLang="en-US" sz="1800" dirty="0">
                <a:latin typeface="微软雅黑" panose="020B0503020204020204" pitchFamily="34" charset="-122"/>
                <a:ea typeface="微软雅黑" panose="020B0503020204020204" pitchFamily="34" charset="-122"/>
              </a:rPr>
              <a:t>境内、外出差补贴</a:t>
            </a:r>
            <a:endParaRPr lang="en-US" altLang="zh-CN" sz="1800" dirty="0">
              <a:latin typeface="微软雅黑" panose="020B0503020204020204" pitchFamily="34" charset="-122"/>
              <a:ea typeface="微软雅黑" panose="020B0503020204020204" pitchFamily="34" charset="-122"/>
            </a:endParaRPr>
          </a:p>
          <a:p>
            <a:pPr>
              <a:buFont typeface="Wingdings" panose="05000000000000000000" pitchFamily="2" charset="2"/>
              <a:buChar char="ü"/>
            </a:pPr>
            <a:r>
              <a:rPr lang="zh-CN" altLang="en-US" sz="1800" dirty="0">
                <a:latin typeface="微软雅黑" panose="020B0503020204020204" pitchFamily="34" charset="-122"/>
                <a:ea typeface="微软雅黑" panose="020B0503020204020204" pitchFamily="34" charset="-122"/>
              </a:rPr>
              <a:t>探亲费（一年不超过两次）</a:t>
            </a:r>
            <a:endParaRPr lang="en-US" altLang="zh-CN" sz="1800" dirty="0">
              <a:latin typeface="微软雅黑" panose="020B0503020204020204" pitchFamily="34" charset="-122"/>
              <a:ea typeface="微软雅黑" panose="020B0503020204020204" pitchFamily="34" charset="-122"/>
            </a:endParaRPr>
          </a:p>
          <a:p>
            <a:pPr>
              <a:buFont typeface="Wingdings" panose="05000000000000000000" pitchFamily="2" charset="2"/>
              <a:buChar char="ü"/>
            </a:pPr>
            <a:r>
              <a:rPr lang="zh-CN" altLang="en-US" sz="1800" dirty="0">
                <a:latin typeface="微软雅黑" panose="020B0503020204020204" pitchFamily="34" charset="-122"/>
                <a:ea typeface="微软雅黑" panose="020B0503020204020204" pitchFamily="34" charset="-122"/>
              </a:rPr>
              <a:t>语言训练费</a:t>
            </a:r>
            <a:endParaRPr lang="en-US" altLang="zh-CN" sz="1800" dirty="0">
              <a:latin typeface="微软雅黑" panose="020B0503020204020204" pitchFamily="34" charset="-122"/>
              <a:ea typeface="微软雅黑" panose="020B0503020204020204" pitchFamily="34" charset="-122"/>
            </a:endParaRPr>
          </a:p>
          <a:p>
            <a:pPr>
              <a:buFont typeface="Wingdings" panose="05000000000000000000" pitchFamily="2" charset="2"/>
              <a:buChar char="ü"/>
            </a:pPr>
            <a:r>
              <a:rPr lang="zh-CN" altLang="en-US" sz="1800" dirty="0">
                <a:latin typeface="微软雅黑" panose="020B0503020204020204" pitchFamily="34" charset="-122"/>
                <a:ea typeface="微软雅黑" panose="020B0503020204020204" pitchFamily="34" charset="-122"/>
              </a:rPr>
              <a:t>子女教育费</a:t>
            </a:r>
          </a:p>
        </p:txBody>
      </p:sp>
      <p:sp>
        <p:nvSpPr>
          <p:cNvPr id="9" name="内容占位符 8">
            <a:extLst>
              <a:ext uri="{FF2B5EF4-FFF2-40B4-BE49-F238E27FC236}">
                <a16:creationId xmlns:a16="http://schemas.microsoft.com/office/drawing/2014/main" id="{3E13AB17-B6D8-534E-71E2-99AB4F8AC01D}"/>
              </a:ext>
            </a:extLst>
          </p:cNvPr>
          <p:cNvSpPr>
            <a:spLocks noGrp="1"/>
          </p:cNvSpPr>
          <p:nvPr>
            <p:ph sz="quarter" idx="4"/>
          </p:nvPr>
        </p:nvSpPr>
        <p:spPr>
          <a:xfrm>
            <a:off x="4542233" y="2073897"/>
            <a:ext cx="3927396" cy="4103066"/>
          </a:xfrm>
        </p:spPr>
        <p:txBody>
          <a:bodyPr>
            <a:normAutofit/>
          </a:bodyPr>
          <a:lstStyle/>
          <a:p>
            <a:r>
              <a:rPr lang="zh-CN" altLang="en-US" sz="1800" dirty="0">
                <a:latin typeface="微软雅黑" panose="020B0503020204020204" pitchFamily="34" charset="-122"/>
                <a:ea typeface="微软雅黑" panose="020B0503020204020204" pitchFamily="34" charset="-122"/>
              </a:rPr>
              <a:t>外籍个人符合居民个人条件的，也可以选择享受专项附加扣除</a:t>
            </a:r>
            <a:endParaRPr lang="en-US" altLang="zh-CN" sz="1800" dirty="0">
              <a:latin typeface="微软雅黑" panose="020B0503020204020204" pitchFamily="34" charset="-122"/>
              <a:ea typeface="微软雅黑" panose="020B0503020204020204" pitchFamily="34" charset="-122"/>
            </a:endParaRPr>
          </a:p>
          <a:p>
            <a:pPr marL="0" indent="0">
              <a:buNone/>
            </a:pPr>
            <a:endParaRPr lang="en-US" altLang="zh-CN" sz="1800" dirty="0">
              <a:latin typeface="微软雅黑" panose="020B0503020204020204" pitchFamily="34" charset="-122"/>
              <a:ea typeface="微软雅黑" panose="020B0503020204020204" pitchFamily="34" charset="-122"/>
            </a:endParaRPr>
          </a:p>
          <a:p>
            <a:pPr>
              <a:buFont typeface="Wingdings" panose="05000000000000000000" pitchFamily="2" charset="2"/>
              <a:buChar char="ü"/>
            </a:pPr>
            <a:r>
              <a:rPr lang="zh-CN" altLang="en-US" sz="1800" dirty="0">
                <a:latin typeface="微软雅黑" panose="020B0503020204020204" pitchFamily="34" charset="-122"/>
                <a:ea typeface="微软雅黑" panose="020B0503020204020204" pitchFamily="34" charset="-122"/>
              </a:rPr>
              <a:t>子女教育</a:t>
            </a:r>
            <a:endParaRPr lang="en-US" altLang="zh-CN" sz="1800" dirty="0">
              <a:latin typeface="微软雅黑" panose="020B0503020204020204" pitchFamily="34" charset="-122"/>
              <a:ea typeface="微软雅黑" panose="020B0503020204020204" pitchFamily="34" charset="-122"/>
            </a:endParaRPr>
          </a:p>
          <a:p>
            <a:pPr>
              <a:buFont typeface="Wingdings" panose="05000000000000000000" pitchFamily="2" charset="2"/>
              <a:buChar char="ü"/>
            </a:pPr>
            <a:r>
              <a:rPr lang="zh-CN" altLang="en-US" sz="1800" dirty="0">
                <a:latin typeface="微软雅黑" panose="020B0503020204020204" pitchFamily="34" charset="-122"/>
                <a:ea typeface="微软雅黑" panose="020B0503020204020204" pitchFamily="34" charset="-122"/>
              </a:rPr>
              <a:t>继续教育</a:t>
            </a:r>
            <a:endParaRPr lang="en-US" altLang="zh-CN" sz="1800" dirty="0">
              <a:latin typeface="微软雅黑" panose="020B0503020204020204" pitchFamily="34" charset="-122"/>
              <a:ea typeface="微软雅黑" panose="020B0503020204020204" pitchFamily="34" charset="-122"/>
            </a:endParaRPr>
          </a:p>
          <a:p>
            <a:pPr>
              <a:buFont typeface="Wingdings" panose="05000000000000000000" pitchFamily="2" charset="2"/>
              <a:buChar char="ü"/>
            </a:pPr>
            <a:r>
              <a:rPr lang="zh-CN" altLang="en-US" sz="1800" dirty="0">
                <a:latin typeface="微软雅黑" panose="020B0503020204020204" pitchFamily="34" charset="-122"/>
                <a:ea typeface="微软雅黑" panose="020B0503020204020204" pitchFamily="34" charset="-122"/>
              </a:rPr>
              <a:t>住房贷款利息</a:t>
            </a:r>
            <a:endParaRPr lang="en-US" altLang="zh-CN" sz="1800" dirty="0">
              <a:latin typeface="微软雅黑" panose="020B0503020204020204" pitchFamily="34" charset="-122"/>
              <a:ea typeface="微软雅黑" panose="020B0503020204020204" pitchFamily="34" charset="-122"/>
            </a:endParaRPr>
          </a:p>
          <a:p>
            <a:pPr>
              <a:buFont typeface="Wingdings" panose="05000000000000000000" pitchFamily="2" charset="2"/>
              <a:buChar char="ü"/>
            </a:pPr>
            <a:r>
              <a:rPr lang="zh-CN" altLang="en-US" sz="1800" dirty="0">
                <a:latin typeface="微软雅黑" panose="020B0503020204020204" pitchFamily="34" charset="-122"/>
                <a:ea typeface="微软雅黑" panose="020B0503020204020204" pitchFamily="34" charset="-122"/>
              </a:rPr>
              <a:t>住房租金</a:t>
            </a:r>
            <a:endParaRPr lang="en-US" altLang="zh-CN" sz="1800" dirty="0">
              <a:latin typeface="微软雅黑" panose="020B0503020204020204" pitchFamily="34" charset="-122"/>
              <a:ea typeface="微软雅黑" panose="020B0503020204020204" pitchFamily="34" charset="-122"/>
            </a:endParaRPr>
          </a:p>
          <a:p>
            <a:pPr>
              <a:buFont typeface="Wingdings" panose="05000000000000000000" pitchFamily="2" charset="2"/>
              <a:buChar char="ü"/>
            </a:pPr>
            <a:r>
              <a:rPr lang="zh-CN" altLang="en-US" sz="1800" dirty="0">
                <a:latin typeface="微软雅黑" panose="020B0503020204020204" pitchFamily="34" charset="-122"/>
                <a:ea typeface="微软雅黑" panose="020B0503020204020204" pitchFamily="34" charset="-122"/>
              </a:rPr>
              <a:t>大病医疗</a:t>
            </a:r>
            <a:endParaRPr lang="en-US" altLang="zh-CN" sz="1800" dirty="0">
              <a:latin typeface="微软雅黑" panose="020B0503020204020204" pitchFamily="34" charset="-122"/>
              <a:ea typeface="微软雅黑" panose="020B0503020204020204" pitchFamily="34" charset="-122"/>
            </a:endParaRPr>
          </a:p>
          <a:p>
            <a:pPr>
              <a:buFont typeface="Wingdings" panose="05000000000000000000" pitchFamily="2" charset="2"/>
              <a:buChar char="ü"/>
            </a:pPr>
            <a:r>
              <a:rPr lang="zh-CN" altLang="en-US" sz="1800" dirty="0">
                <a:latin typeface="微软雅黑" panose="020B0503020204020204" pitchFamily="34" charset="-122"/>
                <a:ea typeface="微软雅黑" panose="020B0503020204020204" pitchFamily="34" charset="-122"/>
              </a:rPr>
              <a:t>赡养老人</a:t>
            </a:r>
            <a:endParaRPr lang="en-US" altLang="zh-CN" sz="1800" dirty="0">
              <a:latin typeface="微软雅黑" panose="020B0503020204020204" pitchFamily="34" charset="-122"/>
              <a:ea typeface="微软雅黑" panose="020B0503020204020204" pitchFamily="34" charset="-122"/>
            </a:endParaRPr>
          </a:p>
          <a:p>
            <a:pPr>
              <a:buFont typeface="Wingdings" panose="05000000000000000000" pitchFamily="2" charset="2"/>
              <a:buChar char="ü"/>
            </a:pPr>
            <a:r>
              <a:rPr lang="en-US" altLang="zh-CN" sz="1800" dirty="0">
                <a:latin typeface="微软雅黑" panose="020B0503020204020204" pitchFamily="34" charset="-122"/>
                <a:ea typeface="微软雅黑" panose="020B0503020204020204" pitchFamily="34" charset="-122"/>
              </a:rPr>
              <a:t>3</a:t>
            </a:r>
            <a:r>
              <a:rPr lang="zh-CN" altLang="en-US" sz="1800" dirty="0">
                <a:latin typeface="微软雅黑" panose="020B0503020204020204" pitchFamily="34" charset="-122"/>
                <a:ea typeface="微软雅黑" panose="020B0503020204020204" pitchFamily="34" charset="-122"/>
              </a:rPr>
              <a:t>岁以下婴幼儿照护</a:t>
            </a:r>
          </a:p>
        </p:txBody>
      </p:sp>
      <p:sp>
        <p:nvSpPr>
          <p:cNvPr id="5" name="Slide Number Placeholder 4"/>
          <p:cNvSpPr>
            <a:spLocks noGrp="1"/>
          </p:cNvSpPr>
          <p:nvPr>
            <p:ph type="sldNum" sz="quarter" idx="12"/>
          </p:nvPr>
        </p:nvSpPr>
        <p:spPr/>
        <p:txBody>
          <a:bodyPr/>
          <a:lstStyle/>
          <a:p>
            <a:fld id="{81B6AF4C-40A9-46FB-8368-0D79F272B758}" type="slidenum">
              <a:rPr lang="en-US" smtClean="0"/>
              <a:pPr/>
              <a:t>26</a:t>
            </a:fld>
            <a:endParaRPr lang="en-US" dirty="0"/>
          </a:p>
        </p:txBody>
      </p:sp>
      <p:sp>
        <p:nvSpPr>
          <p:cNvPr id="12" name="Title 1">
            <a:extLst>
              <a:ext uri="{FF2B5EF4-FFF2-40B4-BE49-F238E27FC236}">
                <a16:creationId xmlns:a16="http://schemas.microsoft.com/office/drawing/2014/main" id="{6D2B103D-5E3B-04F2-EAC5-E1C91D66CE3F}"/>
              </a:ext>
            </a:extLst>
          </p:cNvPr>
          <p:cNvSpPr>
            <a:spLocks noGrp="1"/>
          </p:cNvSpPr>
          <p:nvPr>
            <p:ph type="title"/>
          </p:nvPr>
        </p:nvSpPr>
        <p:spPr>
          <a:xfrm>
            <a:off x="469899" y="170366"/>
            <a:ext cx="6835874" cy="728480"/>
          </a:xfrm>
        </p:spPr>
        <p:txBody>
          <a:bodyPr>
            <a:normAutofit/>
          </a:bodyPr>
          <a:lstStyle/>
          <a:p>
            <a:r>
              <a:rPr lang="zh-CN" altLang="en-US" dirty="0"/>
              <a:t>居民个人常见收入纳税义务判断</a:t>
            </a:r>
          </a:p>
        </p:txBody>
      </p:sp>
    </p:spTree>
    <p:extLst>
      <p:ext uri="{BB962C8B-B14F-4D97-AF65-F5344CB8AC3E}">
        <p14:creationId xmlns:p14="http://schemas.microsoft.com/office/powerpoint/2010/main" val="29103364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6D2B103D-5E3B-04F2-EAC5-E1C91D66CE3F}"/>
              </a:ext>
            </a:extLst>
          </p:cNvPr>
          <p:cNvSpPr>
            <a:spLocks noGrp="1"/>
          </p:cNvSpPr>
          <p:nvPr>
            <p:ph type="title"/>
          </p:nvPr>
        </p:nvSpPr>
        <p:spPr/>
        <p:txBody>
          <a:bodyPr>
            <a:normAutofit/>
          </a:bodyPr>
          <a:lstStyle/>
          <a:p>
            <a:r>
              <a:rPr lang="zh-CN" altLang="en-US" dirty="0"/>
              <a:t>居民个人常见收入纳税义务判断</a:t>
            </a:r>
          </a:p>
        </p:txBody>
      </p:sp>
      <p:sp>
        <p:nvSpPr>
          <p:cNvPr id="7" name="内容占位符 6">
            <a:extLst>
              <a:ext uri="{FF2B5EF4-FFF2-40B4-BE49-F238E27FC236}">
                <a16:creationId xmlns:a16="http://schemas.microsoft.com/office/drawing/2014/main" id="{F170274E-C01D-9966-7FC6-897ADEC8A4C5}"/>
              </a:ext>
            </a:extLst>
          </p:cNvPr>
          <p:cNvSpPr>
            <a:spLocks noGrp="1"/>
          </p:cNvSpPr>
          <p:nvPr>
            <p:ph idx="1"/>
          </p:nvPr>
        </p:nvSpPr>
        <p:spPr>
          <a:xfrm>
            <a:off x="339639" y="1278779"/>
            <a:ext cx="8256902" cy="4826418"/>
          </a:xfrm>
        </p:spPr>
        <p:txBody>
          <a:bodyPr>
            <a:normAutofit/>
          </a:bodyPr>
          <a:lstStyle/>
          <a:p>
            <a:pPr marL="0" indent="0">
              <a:buNone/>
            </a:pPr>
            <a:r>
              <a:rPr lang="zh-CN" altLang="en-US" sz="1800" dirty="0">
                <a:latin typeface="微软雅黑" panose="020B0503020204020204" pitchFamily="34" charset="-122"/>
                <a:ea typeface="微软雅黑" panose="020B0503020204020204" pitchFamily="34" charset="-122"/>
              </a:rPr>
              <a:t>外籍人员免税补贴的税务合规管理</a:t>
            </a:r>
            <a:endParaRPr lang="en-US" altLang="zh-CN" sz="1800" dirty="0">
              <a:latin typeface="微软雅黑" panose="020B0503020204020204" pitchFamily="34" charset="-122"/>
              <a:ea typeface="微软雅黑" panose="020B0503020204020204" pitchFamily="34" charset="-122"/>
            </a:endParaRPr>
          </a:p>
          <a:p>
            <a:pPr marL="0" indent="0">
              <a:buNone/>
            </a:pPr>
            <a:endParaRPr lang="en-US" altLang="zh-CN" sz="1800" dirty="0">
              <a:latin typeface="微软雅黑" panose="020B0503020204020204" pitchFamily="34" charset="-122"/>
              <a:ea typeface="微软雅黑" panose="020B0503020204020204" pitchFamily="34" charset="-122"/>
            </a:endParaRPr>
          </a:p>
          <a:p>
            <a:pPr>
              <a:buFont typeface="Wingdings" panose="05000000000000000000" pitchFamily="2" charset="2"/>
              <a:buChar char="ü"/>
            </a:pPr>
            <a:r>
              <a:rPr lang="zh-CN" altLang="en-US" sz="1800" dirty="0">
                <a:latin typeface="微软雅黑" panose="020B0503020204020204" pitchFamily="34" charset="-122"/>
                <a:ea typeface="微软雅黑" panose="020B0503020204020204" pitchFamily="34" charset="-122"/>
              </a:rPr>
              <a:t>梳理历史数据，及时完成纳税调整</a:t>
            </a:r>
          </a:p>
          <a:p>
            <a:pPr>
              <a:buFont typeface="Wingdings" panose="05000000000000000000" pitchFamily="2" charset="2"/>
              <a:buChar char="ü"/>
            </a:pPr>
            <a:r>
              <a:rPr lang="zh-CN" altLang="en-US" sz="1800" dirty="0">
                <a:latin typeface="微软雅黑" panose="020B0503020204020204" pitchFamily="34" charset="-122"/>
                <a:ea typeface="微软雅黑" panose="020B0503020204020204" pitchFamily="34" charset="-122"/>
              </a:rPr>
              <a:t>完善外籍人员免税补贴政策及管理流程</a:t>
            </a:r>
          </a:p>
          <a:p>
            <a:pPr>
              <a:buFont typeface="Wingdings" panose="05000000000000000000" pitchFamily="2" charset="2"/>
              <a:buChar char="ü"/>
            </a:pPr>
            <a:r>
              <a:rPr lang="zh-CN" altLang="en-US" sz="1800" dirty="0">
                <a:latin typeface="微软雅黑" panose="020B0503020204020204" pitchFamily="34" charset="-122"/>
                <a:ea typeface="微软雅黑" panose="020B0503020204020204" pitchFamily="34" charset="-122"/>
              </a:rPr>
              <a:t>员工沟通 ，确保员工充分理解免税补贴政策</a:t>
            </a:r>
          </a:p>
          <a:p>
            <a:pPr>
              <a:buFont typeface="Wingdings" panose="05000000000000000000" pitchFamily="2" charset="2"/>
              <a:buChar char="ü"/>
            </a:pPr>
            <a:r>
              <a:rPr lang="zh-CN" altLang="en-US" sz="1800" dirty="0">
                <a:latin typeface="微软雅黑" panose="020B0503020204020204" pitchFamily="34" charset="-122"/>
                <a:ea typeface="微软雅黑" panose="020B0503020204020204" pitchFamily="34" charset="-122"/>
              </a:rPr>
              <a:t>完成免税福利政策的备案</a:t>
            </a:r>
          </a:p>
        </p:txBody>
      </p:sp>
      <p:sp>
        <p:nvSpPr>
          <p:cNvPr id="5" name="Slide Number Placeholder 4"/>
          <p:cNvSpPr>
            <a:spLocks noGrp="1"/>
          </p:cNvSpPr>
          <p:nvPr>
            <p:ph type="sldNum" sz="quarter" idx="12"/>
          </p:nvPr>
        </p:nvSpPr>
        <p:spPr/>
        <p:txBody>
          <a:bodyPr/>
          <a:lstStyle/>
          <a:p>
            <a:fld id="{81B6AF4C-40A9-46FB-8368-0D79F272B758}" type="slidenum">
              <a:rPr lang="en-US" smtClean="0"/>
              <a:pPr/>
              <a:t>27</a:t>
            </a:fld>
            <a:endParaRPr lang="en-US" dirty="0"/>
          </a:p>
        </p:txBody>
      </p:sp>
    </p:spTree>
    <p:extLst>
      <p:ext uri="{BB962C8B-B14F-4D97-AF65-F5344CB8AC3E}">
        <p14:creationId xmlns:p14="http://schemas.microsoft.com/office/powerpoint/2010/main" val="31991793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81B6AF4C-40A9-46FB-8368-0D79F272B758}" type="slidenum">
              <a:rPr lang="en-US" smtClean="0"/>
              <a:pPr/>
              <a:t>28</a:t>
            </a:fld>
            <a:endParaRPr lang="en-US" dirty="0"/>
          </a:p>
        </p:txBody>
      </p:sp>
      <p:sp>
        <p:nvSpPr>
          <p:cNvPr id="3" name="TextBox 2"/>
          <p:cNvSpPr txBox="1"/>
          <p:nvPr/>
        </p:nvSpPr>
        <p:spPr>
          <a:xfrm>
            <a:off x="539263" y="1310337"/>
            <a:ext cx="7962480" cy="2951898"/>
          </a:xfrm>
          <a:prstGeom prst="rect">
            <a:avLst/>
          </a:prstGeom>
          <a:noFill/>
        </p:spPr>
        <p:txBody>
          <a:bodyPr wrap="square" rtlCol="0">
            <a:spAutoFit/>
          </a:bodyPr>
          <a:lstStyle/>
          <a:p>
            <a:pPr algn="just">
              <a:lnSpc>
                <a:spcPct val="150000"/>
              </a:lnSpc>
            </a:pPr>
            <a:r>
              <a:rPr lang="zh-CN" altLang="en-US" dirty="0">
                <a:latin typeface="微软雅黑" panose="020B0503020204020204" pitchFamily="34" charset="-122"/>
                <a:ea typeface="微软雅黑" panose="020B0503020204020204" pitchFamily="34" charset="-122"/>
              </a:rPr>
              <a:t>企业常见福利费</a:t>
            </a:r>
            <a:endParaRPr lang="en-US" altLang="zh-CN" dirty="0">
              <a:latin typeface="微软雅黑" panose="020B0503020204020204" pitchFamily="34" charset="-122"/>
              <a:ea typeface="微软雅黑" panose="020B0503020204020204" pitchFamily="34" charset="-122"/>
            </a:endParaRPr>
          </a:p>
          <a:p>
            <a:pPr algn="just">
              <a:lnSpc>
                <a:spcPct val="150000"/>
              </a:lnSpc>
            </a:pPr>
            <a:r>
              <a:rPr lang="zh-CN" altLang="en-US" dirty="0">
                <a:latin typeface="微软雅黑" panose="020B0503020204020204" pitchFamily="34" charset="-122"/>
                <a:ea typeface="微软雅黑" panose="020B0503020204020204" pitchFamily="34" charset="-122"/>
              </a:rPr>
              <a:t>    不免税：</a:t>
            </a:r>
          </a:p>
          <a:p>
            <a:pPr algn="just">
              <a:lnSpc>
                <a:spcPct val="150000"/>
              </a:lnSpc>
            </a:pPr>
            <a:r>
              <a:rPr lang="zh-CN" altLang="en-US" dirty="0">
                <a:latin typeface="微软雅黑" panose="020B0503020204020204" pitchFamily="34" charset="-122"/>
                <a:ea typeface="微软雅黑" panose="020B0503020204020204" pitchFamily="34" charset="-122"/>
              </a:rPr>
              <a:t>    （</a:t>
            </a:r>
            <a:r>
              <a:rPr lang="en-US" altLang="zh-CN" dirty="0">
                <a:latin typeface="微软雅黑" panose="020B0503020204020204" pitchFamily="34" charset="-122"/>
                <a:ea typeface="微软雅黑" panose="020B0503020204020204" pitchFamily="34" charset="-122"/>
              </a:rPr>
              <a:t>1</a:t>
            </a:r>
            <a:r>
              <a:rPr lang="zh-CN" altLang="en-US" dirty="0">
                <a:latin typeface="微软雅黑" panose="020B0503020204020204" pitchFamily="34" charset="-122"/>
                <a:ea typeface="微软雅黑" panose="020B0503020204020204" pitchFamily="34" charset="-122"/>
              </a:rPr>
              <a:t>）从超出国家规定的比例或基数计提的福利费、工会经费中支付给个人的各种补贴、补助 ；</a:t>
            </a:r>
          </a:p>
          <a:p>
            <a:pPr algn="just">
              <a:lnSpc>
                <a:spcPct val="150000"/>
              </a:lnSpc>
            </a:pPr>
            <a:r>
              <a:rPr lang="zh-CN" altLang="en-US" dirty="0">
                <a:latin typeface="微软雅黑" panose="020B0503020204020204" pitchFamily="34" charset="-122"/>
                <a:ea typeface="微软雅黑" panose="020B0503020204020204" pitchFamily="34" charset="-122"/>
              </a:rPr>
              <a:t>     （</a:t>
            </a:r>
            <a:r>
              <a:rPr lang="en-US" altLang="zh-CN" dirty="0">
                <a:latin typeface="微软雅黑" panose="020B0503020204020204" pitchFamily="34" charset="-122"/>
                <a:ea typeface="微软雅黑" panose="020B0503020204020204" pitchFamily="34" charset="-122"/>
              </a:rPr>
              <a:t>2</a:t>
            </a:r>
            <a:r>
              <a:rPr lang="zh-CN" altLang="en-US" dirty="0">
                <a:latin typeface="微软雅黑" panose="020B0503020204020204" pitchFamily="34" charset="-122"/>
                <a:ea typeface="微软雅黑" panose="020B0503020204020204" pitchFamily="34" charset="-122"/>
              </a:rPr>
              <a:t>）从福利费和工会经费中支付给单位职工的人人有份的补贴、补助；</a:t>
            </a:r>
          </a:p>
          <a:p>
            <a:pPr algn="just">
              <a:lnSpc>
                <a:spcPct val="150000"/>
              </a:lnSpc>
            </a:pPr>
            <a:r>
              <a:rPr lang="zh-CN" altLang="en-US" dirty="0">
                <a:latin typeface="微软雅黑" panose="020B0503020204020204" pitchFamily="34" charset="-122"/>
                <a:ea typeface="微软雅黑" panose="020B0503020204020204" pitchFamily="34" charset="-122"/>
              </a:rPr>
              <a:t>    </a:t>
            </a:r>
            <a:r>
              <a:rPr lang="en-US" altLang="zh-CN" dirty="0">
                <a:latin typeface="微软雅黑" panose="020B0503020204020204" pitchFamily="34" charset="-122"/>
                <a:ea typeface="微软雅黑" panose="020B0503020204020204" pitchFamily="34" charset="-122"/>
              </a:rPr>
              <a:t> </a:t>
            </a:r>
            <a:r>
              <a:rPr lang="zh-CN" altLang="en-US" dirty="0">
                <a:latin typeface="微软雅黑" panose="020B0503020204020204" pitchFamily="34" charset="-122"/>
                <a:ea typeface="微软雅黑" panose="020B0503020204020204" pitchFamily="34" charset="-122"/>
              </a:rPr>
              <a:t>（</a:t>
            </a:r>
            <a:r>
              <a:rPr lang="en-US" altLang="zh-CN" dirty="0">
                <a:latin typeface="微软雅黑" panose="020B0503020204020204" pitchFamily="34" charset="-122"/>
                <a:ea typeface="微软雅黑" panose="020B0503020204020204" pitchFamily="34" charset="-122"/>
              </a:rPr>
              <a:t>3</a:t>
            </a:r>
            <a:r>
              <a:rPr lang="zh-CN" altLang="en-US" dirty="0">
                <a:latin typeface="微软雅黑" panose="020B0503020204020204" pitchFamily="34" charset="-122"/>
                <a:ea typeface="微软雅黑" panose="020B0503020204020204" pitchFamily="34" charset="-122"/>
              </a:rPr>
              <a:t>）单位为个人购买汽车、住房、电子计算机等不属于临时性生活困难补助性质的支出。 </a:t>
            </a:r>
          </a:p>
        </p:txBody>
      </p:sp>
      <p:sp>
        <p:nvSpPr>
          <p:cNvPr id="8" name="Title 1">
            <a:extLst>
              <a:ext uri="{FF2B5EF4-FFF2-40B4-BE49-F238E27FC236}">
                <a16:creationId xmlns:a16="http://schemas.microsoft.com/office/drawing/2014/main" id="{8E17DE4D-51A1-6050-BA6B-7C9D8C1E6303}"/>
              </a:ext>
            </a:extLst>
          </p:cNvPr>
          <p:cNvSpPr>
            <a:spLocks noGrp="1"/>
          </p:cNvSpPr>
          <p:nvPr>
            <p:ph type="title"/>
          </p:nvPr>
        </p:nvSpPr>
        <p:spPr>
          <a:xfrm>
            <a:off x="469899" y="170366"/>
            <a:ext cx="6835874" cy="728480"/>
          </a:xfrm>
        </p:spPr>
        <p:txBody>
          <a:bodyPr>
            <a:normAutofit/>
          </a:bodyPr>
          <a:lstStyle/>
          <a:p>
            <a:r>
              <a:rPr lang="zh-CN" altLang="en-US" dirty="0"/>
              <a:t>居民个人常见收入纳税义务判断</a:t>
            </a:r>
          </a:p>
        </p:txBody>
      </p:sp>
    </p:spTree>
    <p:extLst>
      <p:ext uri="{BB962C8B-B14F-4D97-AF65-F5344CB8AC3E}">
        <p14:creationId xmlns:p14="http://schemas.microsoft.com/office/powerpoint/2010/main" val="20651488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81B6AF4C-40A9-46FB-8368-0D79F272B758}" type="slidenum">
              <a:rPr lang="en-US" smtClean="0"/>
              <a:pPr/>
              <a:t>29</a:t>
            </a:fld>
            <a:endParaRPr lang="en-US" dirty="0"/>
          </a:p>
        </p:txBody>
      </p:sp>
      <p:sp>
        <p:nvSpPr>
          <p:cNvPr id="3" name="TextBox 2"/>
          <p:cNvSpPr txBox="1"/>
          <p:nvPr/>
        </p:nvSpPr>
        <p:spPr>
          <a:xfrm>
            <a:off x="539263" y="1310341"/>
            <a:ext cx="7962480" cy="1705403"/>
          </a:xfrm>
          <a:prstGeom prst="rect">
            <a:avLst/>
          </a:prstGeom>
          <a:noFill/>
        </p:spPr>
        <p:txBody>
          <a:bodyPr wrap="square" rtlCol="0">
            <a:spAutoFit/>
          </a:bodyPr>
          <a:lstStyle/>
          <a:p>
            <a:pPr algn="just">
              <a:lnSpc>
                <a:spcPct val="150000"/>
              </a:lnSpc>
            </a:pPr>
            <a:r>
              <a:rPr lang="zh-CN" altLang="en-US" dirty="0">
                <a:latin typeface="微软雅黑" panose="020B0503020204020204" pitchFamily="34" charset="-122"/>
                <a:ea typeface="微软雅黑" panose="020B0503020204020204" pitchFamily="34" charset="-122"/>
              </a:rPr>
              <a:t>企业常见发放款项纳税义务判断</a:t>
            </a:r>
            <a:endParaRPr lang="en-US" altLang="zh-CN" dirty="0">
              <a:latin typeface="微软雅黑" panose="020B0503020204020204" pitchFamily="34" charset="-122"/>
              <a:ea typeface="微软雅黑" panose="020B0503020204020204" pitchFamily="34" charset="-122"/>
            </a:endParaRPr>
          </a:p>
          <a:p>
            <a:pPr algn="just">
              <a:lnSpc>
                <a:spcPct val="150000"/>
              </a:lnSpc>
            </a:pPr>
            <a:r>
              <a:rPr lang="zh-CN" altLang="en-US" dirty="0">
                <a:solidFill>
                  <a:srgbClr val="FF0000"/>
                </a:solidFill>
                <a:latin typeface="微软雅黑" panose="020B0503020204020204" pitchFamily="34" charset="-122"/>
                <a:ea typeface="微软雅黑" panose="020B0503020204020204" pitchFamily="34" charset="-122"/>
              </a:rPr>
              <a:t>注意：</a:t>
            </a:r>
            <a:r>
              <a:rPr lang="zh-CN" altLang="en-US" dirty="0">
                <a:latin typeface="微软雅黑" panose="020B0503020204020204" pitchFamily="34" charset="-122"/>
                <a:ea typeface="微软雅黑" panose="020B0503020204020204" pitchFamily="34" charset="-122"/>
              </a:rPr>
              <a:t>企业制定公司补贴标准，形成制度。</a:t>
            </a:r>
          </a:p>
          <a:p>
            <a:pPr algn="just">
              <a:lnSpc>
                <a:spcPct val="150000"/>
              </a:lnSpc>
            </a:pPr>
            <a:r>
              <a:rPr lang="zh-CN" altLang="en-US" dirty="0">
                <a:latin typeface="微软雅黑" panose="020B0503020204020204" pitchFamily="34" charset="-122"/>
                <a:ea typeface="微软雅黑" panose="020B0503020204020204" pitchFamily="34" charset="-122"/>
              </a:rPr>
              <a:t>          留存相关合同备查。</a:t>
            </a:r>
            <a:endParaRPr lang="en-US" altLang="zh-CN" dirty="0">
              <a:latin typeface="微软雅黑" panose="020B0503020204020204" pitchFamily="34" charset="-122"/>
              <a:ea typeface="微软雅黑" panose="020B0503020204020204" pitchFamily="34" charset="-122"/>
            </a:endParaRPr>
          </a:p>
          <a:p>
            <a:pPr algn="just">
              <a:lnSpc>
                <a:spcPct val="150000"/>
              </a:lnSpc>
            </a:pPr>
            <a:r>
              <a:rPr lang="en-US" altLang="zh-CN" dirty="0">
                <a:latin typeface="微软雅黑" panose="020B0503020204020204" pitchFamily="34" charset="-122"/>
                <a:ea typeface="微软雅黑" panose="020B0503020204020204" pitchFamily="34" charset="-122"/>
              </a:rPr>
              <a:t>          </a:t>
            </a:r>
            <a:r>
              <a:rPr lang="zh-CN" altLang="en-US" dirty="0">
                <a:latin typeface="微软雅黑" panose="020B0503020204020204" pitchFamily="34" charset="-122"/>
                <a:ea typeface="微软雅黑" panose="020B0503020204020204" pitchFamily="34" charset="-122"/>
              </a:rPr>
              <a:t>留存相关内部批复流程备查。</a:t>
            </a:r>
          </a:p>
        </p:txBody>
      </p:sp>
      <p:sp>
        <p:nvSpPr>
          <p:cNvPr id="8" name="Title 1">
            <a:extLst>
              <a:ext uri="{FF2B5EF4-FFF2-40B4-BE49-F238E27FC236}">
                <a16:creationId xmlns:a16="http://schemas.microsoft.com/office/drawing/2014/main" id="{1107D9C8-DC37-04CF-D035-80E7DBA6CB69}"/>
              </a:ext>
            </a:extLst>
          </p:cNvPr>
          <p:cNvSpPr>
            <a:spLocks noGrp="1"/>
          </p:cNvSpPr>
          <p:nvPr>
            <p:ph type="title"/>
          </p:nvPr>
        </p:nvSpPr>
        <p:spPr>
          <a:xfrm>
            <a:off x="469899" y="170366"/>
            <a:ext cx="6835874" cy="728480"/>
          </a:xfrm>
        </p:spPr>
        <p:txBody>
          <a:bodyPr>
            <a:normAutofit/>
          </a:bodyPr>
          <a:lstStyle/>
          <a:p>
            <a:r>
              <a:rPr lang="zh-CN" altLang="en-US" dirty="0"/>
              <a:t>居民常见收入纳税义务判断</a:t>
            </a:r>
          </a:p>
        </p:txBody>
      </p:sp>
    </p:spTree>
    <p:extLst>
      <p:ext uri="{BB962C8B-B14F-4D97-AF65-F5344CB8AC3E}">
        <p14:creationId xmlns:p14="http://schemas.microsoft.com/office/powerpoint/2010/main" val="4290634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107D9C8-DC37-04CF-D035-80E7DBA6CB69}"/>
              </a:ext>
            </a:extLst>
          </p:cNvPr>
          <p:cNvSpPr>
            <a:spLocks noGrp="1"/>
          </p:cNvSpPr>
          <p:nvPr>
            <p:ph type="title"/>
          </p:nvPr>
        </p:nvSpPr>
        <p:spPr/>
        <p:txBody>
          <a:bodyPr>
            <a:normAutofit/>
          </a:bodyPr>
          <a:lstStyle/>
          <a:p>
            <a:r>
              <a:rPr lang="zh-CN" altLang="en-US" dirty="0"/>
              <a:t>居民个人常见收入纳税义务判断</a:t>
            </a:r>
          </a:p>
        </p:txBody>
      </p:sp>
      <p:sp>
        <p:nvSpPr>
          <p:cNvPr id="7" name="文本占位符 6">
            <a:extLst>
              <a:ext uri="{FF2B5EF4-FFF2-40B4-BE49-F238E27FC236}">
                <a16:creationId xmlns:a16="http://schemas.microsoft.com/office/drawing/2014/main" id="{29781999-C54D-2BDB-A556-7E136DE09038}"/>
              </a:ext>
            </a:extLst>
          </p:cNvPr>
          <p:cNvSpPr>
            <a:spLocks noGrp="1"/>
          </p:cNvSpPr>
          <p:nvPr>
            <p:ph type="body" idx="1"/>
          </p:nvPr>
        </p:nvSpPr>
        <p:spPr/>
        <p:txBody>
          <a:bodyPr/>
          <a:lstStyle/>
          <a:p>
            <a:r>
              <a:rPr lang="zh-CN" altLang="en-US" dirty="0"/>
              <a:t>劳务报酬所得</a:t>
            </a:r>
          </a:p>
        </p:txBody>
      </p:sp>
      <p:sp>
        <p:nvSpPr>
          <p:cNvPr id="9" name="内容占位符 8">
            <a:extLst>
              <a:ext uri="{FF2B5EF4-FFF2-40B4-BE49-F238E27FC236}">
                <a16:creationId xmlns:a16="http://schemas.microsoft.com/office/drawing/2014/main" id="{6C53E223-8FDD-D782-A390-D386EF68BBC8}"/>
              </a:ext>
            </a:extLst>
          </p:cNvPr>
          <p:cNvSpPr>
            <a:spLocks noGrp="1"/>
          </p:cNvSpPr>
          <p:nvPr>
            <p:ph sz="half" idx="2"/>
          </p:nvPr>
        </p:nvSpPr>
        <p:spPr/>
        <p:txBody>
          <a:bodyPr/>
          <a:lstStyle/>
          <a:p>
            <a:pPr marL="0" indent="0">
              <a:buNone/>
            </a:pPr>
            <a:r>
              <a:rPr lang="zh-CN" altLang="en-US" sz="1800" dirty="0">
                <a:latin typeface="微软雅黑" panose="020B0503020204020204" pitchFamily="34" charset="-122"/>
                <a:ea typeface="微软雅黑" panose="020B0503020204020204" pitchFamily="34" charset="-122"/>
              </a:rPr>
              <a:t>企业</a:t>
            </a:r>
            <a:endParaRPr lang="en-US" altLang="zh-CN" sz="1800" dirty="0">
              <a:latin typeface="微软雅黑" panose="020B0503020204020204" pitchFamily="34" charset="-122"/>
              <a:ea typeface="微软雅黑" panose="020B0503020204020204" pitchFamily="34" charset="-122"/>
            </a:endParaRPr>
          </a:p>
          <a:p>
            <a:pPr>
              <a:buFont typeface="Wingdings" panose="05000000000000000000" pitchFamily="2" charset="2"/>
              <a:buChar char="Ø"/>
            </a:pPr>
            <a:r>
              <a:rPr lang="zh-CN" altLang="en-US" sz="1800" dirty="0">
                <a:latin typeface="微软雅黑" panose="020B0503020204020204" pitchFamily="34" charset="-122"/>
                <a:ea typeface="微软雅黑" panose="020B0503020204020204" pitchFamily="34" charset="-122"/>
              </a:rPr>
              <a:t>发票及税单的获取</a:t>
            </a:r>
            <a:endParaRPr lang="en-US" altLang="zh-CN" sz="1800" dirty="0">
              <a:latin typeface="微软雅黑" panose="020B0503020204020204" pitchFamily="34" charset="-122"/>
              <a:ea typeface="微软雅黑" panose="020B0503020204020204" pitchFamily="34" charset="-122"/>
            </a:endParaRPr>
          </a:p>
          <a:p>
            <a:pPr>
              <a:buFont typeface="Wingdings" panose="05000000000000000000" pitchFamily="2" charset="2"/>
              <a:buChar char="Ø"/>
            </a:pPr>
            <a:r>
              <a:rPr lang="zh-CN" altLang="en-US" sz="1800" dirty="0">
                <a:latin typeface="微软雅黑" panose="020B0503020204020204" pitchFamily="34" charset="-122"/>
                <a:ea typeface="微软雅黑" panose="020B0503020204020204" pitchFamily="34" charset="-122"/>
              </a:rPr>
              <a:t>个人所得税代扣代缴</a:t>
            </a:r>
            <a:endParaRPr lang="en-US" altLang="zh-CN" sz="1800" dirty="0">
              <a:latin typeface="微软雅黑" panose="020B0503020204020204" pitchFamily="34" charset="-122"/>
              <a:ea typeface="微软雅黑" panose="020B0503020204020204" pitchFamily="34" charset="-122"/>
            </a:endParaRPr>
          </a:p>
          <a:p>
            <a:pPr>
              <a:buFont typeface="Wingdings" panose="05000000000000000000" pitchFamily="2" charset="2"/>
              <a:buChar char="Ø"/>
            </a:pPr>
            <a:endParaRPr lang="en-US" altLang="zh-CN" sz="1800" dirty="0">
              <a:latin typeface="微软雅黑" panose="020B0503020204020204" pitchFamily="34" charset="-122"/>
              <a:ea typeface="微软雅黑" panose="020B0503020204020204" pitchFamily="34" charset="-122"/>
            </a:endParaRPr>
          </a:p>
          <a:p>
            <a:pPr>
              <a:buFont typeface="Wingdings" panose="05000000000000000000" pitchFamily="2" charset="2"/>
              <a:buChar char="Ø"/>
            </a:pPr>
            <a:endParaRPr lang="en-US" altLang="zh-CN" sz="1800" dirty="0">
              <a:latin typeface="微软雅黑" panose="020B0503020204020204" pitchFamily="34" charset="-122"/>
              <a:ea typeface="微软雅黑" panose="020B0503020204020204" pitchFamily="34" charset="-122"/>
            </a:endParaRPr>
          </a:p>
          <a:p>
            <a:pPr marL="0" indent="0">
              <a:buNone/>
            </a:pPr>
            <a:r>
              <a:rPr lang="zh-CN" altLang="en-US" sz="1800" dirty="0">
                <a:latin typeface="微软雅黑" panose="020B0503020204020204" pitchFamily="34" charset="-122"/>
                <a:ea typeface="微软雅黑" panose="020B0503020204020204" pitchFamily="34" charset="-122"/>
              </a:rPr>
              <a:t>企业扣缴过程中的注意点</a:t>
            </a:r>
            <a:endParaRPr lang="en-US" altLang="zh-CN" sz="1800" dirty="0">
              <a:latin typeface="微软雅黑" panose="020B0503020204020204" pitchFamily="34" charset="-122"/>
              <a:ea typeface="微软雅黑" panose="020B0503020204020204" pitchFamily="34" charset="-122"/>
            </a:endParaRPr>
          </a:p>
          <a:p>
            <a:pPr>
              <a:buFont typeface="Wingdings" panose="05000000000000000000" pitchFamily="2" charset="2"/>
              <a:buChar char="Ø"/>
            </a:pPr>
            <a:r>
              <a:rPr lang="zh-CN" altLang="en-US" sz="1800" dirty="0">
                <a:latin typeface="微软雅黑" panose="020B0503020204020204" pitchFamily="34" charset="-122"/>
                <a:ea typeface="微软雅黑" panose="020B0503020204020204" pitchFamily="34" charset="-122"/>
              </a:rPr>
              <a:t>同一项目连续性收入</a:t>
            </a:r>
            <a:endParaRPr lang="en-US" altLang="zh-CN" sz="1800" dirty="0">
              <a:latin typeface="微软雅黑" panose="020B0503020204020204" pitchFamily="34" charset="-122"/>
              <a:ea typeface="微软雅黑" panose="020B0503020204020204" pitchFamily="34" charset="-122"/>
            </a:endParaRPr>
          </a:p>
          <a:p>
            <a:pPr>
              <a:buFont typeface="Wingdings" panose="05000000000000000000" pitchFamily="2" charset="2"/>
              <a:buChar char="Ø"/>
            </a:pPr>
            <a:r>
              <a:rPr lang="zh-CN" altLang="en-US" sz="1800" dirty="0">
                <a:latin typeface="微软雅黑" panose="020B0503020204020204" pitchFamily="34" charset="-122"/>
                <a:ea typeface="微软雅黑" panose="020B0503020204020204" pitchFamily="34" charset="-122"/>
              </a:rPr>
              <a:t>违规拆分收入</a:t>
            </a:r>
            <a:endParaRPr lang="en-US" altLang="zh-CN" sz="1800" dirty="0">
              <a:latin typeface="微软雅黑" panose="020B0503020204020204" pitchFamily="34" charset="-122"/>
              <a:ea typeface="微软雅黑" panose="020B0503020204020204" pitchFamily="34" charset="-122"/>
            </a:endParaRPr>
          </a:p>
          <a:p>
            <a:pPr marL="0" indent="0">
              <a:buNone/>
            </a:pPr>
            <a:endParaRPr lang="en-US" altLang="zh-CN" sz="1800" dirty="0">
              <a:latin typeface="微软雅黑" panose="020B0503020204020204" pitchFamily="34" charset="-122"/>
              <a:ea typeface="微软雅黑" panose="020B0503020204020204" pitchFamily="34" charset="-122"/>
            </a:endParaRPr>
          </a:p>
          <a:p>
            <a:pPr>
              <a:buFont typeface="Wingdings" panose="05000000000000000000" pitchFamily="2" charset="2"/>
              <a:buChar char="Ø"/>
            </a:pPr>
            <a:endParaRPr lang="en-US" altLang="zh-CN" sz="1800" dirty="0">
              <a:latin typeface="微软雅黑" panose="020B0503020204020204" pitchFamily="34" charset="-122"/>
              <a:ea typeface="微软雅黑" panose="020B0503020204020204" pitchFamily="34" charset="-122"/>
            </a:endParaRPr>
          </a:p>
          <a:p>
            <a:pPr>
              <a:buFont typeface="Wingdings" panose="05000000000000000000" pitchFamily="2" charset="2"/>
              <a:buChar char="Ø"/>
            </a:pPr>
            <a:endParaRPr lang="en-US" altLang="zh-CN" sz="1800" dirty="0">
              <a:latin typeface="微软雅黑" panose="020B0503020204020204" pitchFamily="34" charset="-122"/>
              <a:ea typeface="微软雅黑" panose="020B0503020204020204" pitchFamily="34" charset="-122"/>
            </a:endParaRPr>
          </a:p>
          <a:p>
            <a:pPr marL="0" indent="0">
              <a:buNone/>
            </a:pPr>
            <a:endParaRPr lang="en-US" altLang="zh-CN" sz="1800" dirty="0">
              <a:latin typeface="微软雅黑" panose="020B0503020204020204" pitchFamily="34" charset="-122"/>
              <a:ea typeface="微软雅黑" panose="020B0503020204020204" pitchFamily="34" charset="-122"/>
            </a:endParaRPr>
          </a:p>
          <a:p>
            <a:pPr marL="0" indent="0">
              <a:buNone/>
            </a:pPr>
            <a:endParaRPr lang="en-US" altLang="zh-CN" sz="1800" dirty="0">
              <a:latin typeface="微软雅黑" panose="020B0503020204020204" pitchFamily="34" charset="-122"/>
              <a:ea typeface="微软雅黑" panose="020B0503020204020204" pitchFamily="34" charset="-122"/>
            </a:endParaRPr>
          </a:p>
          <a:p>
            <a:pPr>
              <a:buFont typeface="Wingdings" panose="05000000000000000000" pitchFamily="2" charset="2"/>
              <a:buChar char="Ø"/>
            </a:pPr>
            <a:endParaRPr lang="en-US" altLang="zh-CN" sz="1800" dirty="0">
              <a:latin typeface="微软雅黑" panose="020B0503020204020204" pitchFamily="34" charset="-122"/>
              <a:ea typeface="微软雅黑" panose="020B0503020204020204" pitchFamily="34" charset="-122"/>
            </a:endParaRPr>
          </a:p>
          <a:p>
            <a:pPr>
              <a:buFont typeface="Wingdings" panose="05000000000000000000" pitchFamily="2" charset="2"/>
              <a:buChar char="Ø"/>
            </a:pPr>
            <a:endParaRPr lang="en-US" altLang="zh-CN" sz="1800" dirty="0">
              <a:latin typeface="微软雅黑" panose="020B0503020204020204" pitchFamily="34" charset="-122"/>
              <a:ea typeface="微软雅黑" panose="020B0503020204020204" pitchFamily="34" charset="-122"/>
            </a:endParaRPr>
          </a:p>
          <a:p>
            <a:pPr>
              <a:buFont typeface="Wingdings" panose="05000000000000000000" pitchFamily="2" charset="2"/>
              <a:buChar char="Ø"/>
            </a:pPr>
            <a:endParaRPr lang="en-US" altLang="zh-CN" sz="1800" dirty="0">
              <a:latin typeface="微软雅黑" panose="020B0503020204020204" pitchFamily="34" charset="-122"/>
              <a:ea typeface="微软雅黑" panose="020B0503020204020204" pitchFamily="34" charset="-122"/>
            </a:endParaRPr>
          </a:p>
          <a:p>
            <a:pPr>
              <a:buFont typeface="Wingdings" panose="05000000000000000000" pitchFamily="2" charset="2"/>
              <a:buChar char="Ø"/>
            </a:pPr>
            <a:endParaRPr lang="en-US" altLang="zh-CN" sz="1800" dirty="0">
              <a:latin typeface="微软雅黑" panose="020B0503020204020204" pitchFamily="34" charset="-122"/>
              <a:ea typeface="微软雅黑" panose="020B0503020204020204" pitchFamily="34" charset="-122"/>
            </a:endParaRPr>
          </a:p>
          <a:p>
            <a:pPr>
              <a:buFont typeface="Wingdings" panose="05000000000000000000" pitchFamily="2" charset="2"/>
              <a:buChar char="Ø"/>
            </a:pPr>
            <a:endParaRPr lang="en-US" altLang="zh-CN" sz="1800" dirty="0">
              <a:latin typeface="微软雅黑" panose="020B0503020204020204" pitchFamily="34" charset="-122"/>
              <a:ea typeface="微软雅黑" panose="020B0503020204020204" pitchFamily="34" charset="-122"/>
            </a:endParaRPr>
          </a:p>
          <a:p>
            <a:pPr>
              <a:buFont typeface="Wingdings" panose="05000000000000000000" pitchFamily="2" charset="2"/>
              <a:buChar char="Ø"/>
            </a:pPr>
            <a:endParaRPr lang="en-US" altLang="zh-CN" sz="1800" dirty="0">
              <a:latin typeface="微软雅黑" panose="020B0503020204020204" pitchFamily="34" charset="-122"/>
              <a:ea typeface="微软雅黑" panose="020B0503020204020204" pitchFamily="34" charset="-122"/>
            </a:endParaRPr>
          </a:p>
          <a:p>
            <a:pPr>
              <a:buFont typeface="Wingdings" panose="05000000000000000000" pitchFamily="2" charset="2"/>
              <a:buChar char="Ø"/>
            </a:pPr>
            <a:endParaRPr lang="en-US" altLang="zh-CN" sz="1800" dirty="0">
              <a:latin typeface="微软雅黑" panose="020B0503020204020204" pitchFamily="34" charset="-122"/>
              <a:ea typeface="微软雅黑" panose="020B0503020204020204" pitchFamily="34" charset="-122"/>
            </a:endParaRPr>
          </a:p>
          <a:p>
            <a:pPr>
              <a:buFont typeface="Wingdings" panose="05000000000000000000" pitchFamily="2" charset="2"/>
              <a:buChar char="Ø"/>
            </a:pPr>
            <a:endParaRPr lang="en-US" altLang="zh-CN" sz="1800" dirty="0">
              <a:latin typeface="微软雅黑" panose="020B0503020204020204" pitchFamily="34" charset="-122"/>
              <a:ea typeface="微软雅黑" panose="020B0503020204020204" pitchFamily="34" charset="-122"/>
            </a:endParaRPr>
          </a:p>
          <a:p>
            <a:pPr>
              <a:buFont typeface="Wingdings" panose="05000000000000000000" pitchFamily="2" charset="2"/>
              <a:buChar char="Ø"/>
            </a:pPr>
            <a:endParaRPr lang="zh-CN" altLang="en-US" dirty="0"/>
          </a:p>
        </p:txBody>
      </p:sp>
      <p:sp>
        <p:nvSpPr>
          <p:cNvPr id="5" name="Slide Number Placeholder 4"/>
          <p:cNvSpPr>
            <a:spLocks noGrp="1"/>
          </p:cNvSpPr>
          <p:nvPr>
            <p:ph type="sldNum" sz="quarter" idx="12"/>
          </p:nvPr>
        </p:nvSpPr>
        <p:spPr/>
        <p:txBody>
          <a:bodyPr/>
          <a:lstStyle/>
          <a:p>
            <a:fld id="{81B6AF4C-40A9-46FB-8368-0D79F272B758}" type="slidenum">
              <a:rPr lang="en-US" smtClean="0"/>
              <a:pPr/>
              <a:t>30</a:t>
            </a:fld>
            <a:endParaRPr lang="en-US" dirty="0"/>
          </a:p>
        </p:txBody>
      </p:sp>
      <p:pic>
        <p:nvPicPr>
          <p:cNvPr id="6" name="图片 5" descr="图标&#10;&#10;低可信度描述已自动生成">
            <a:extLst>
              <a:ext uri="{FF2B5EF4-FFF2-40B4-BE49-F238E27FC236}">
                <a16:creationId xmlns:a16="http://schemas.microsoft.com/office/drawing/2014/main" id="{5C0FB9A2-9EA7-D514-1BE4-E26CA3BDAFCB}"/>
              </a:ext>
            </a:extLst>
          </p:cNvPr>
          <p:cNvPicPr>
            <a:picLocks noChangeAspect="1"/>
          </p:cNvPicPr>
          <p:nvPr/>
        </p:nvPicPr>
        <p:blipFill>
          <a:blip r:embed="rId2" cstate="print">
            <a:clrChange>
              <a:clrFrom>
                <a:srgbClr val="F6F6F6"/>
              </a:clrFrom>
              <a:clrTo>
                <a:srgbClr val="F6F6F6">
                  <a:alpha val="0"/>
                </a:srgbClr>
              </a:clrTo>
            </a:clrChange>
            <a:extLst>
              <a:ext uri="{28A0092B-C50C-407E-A947-70E740481C1C}">
                <a14:useLocalDpi xmlns:a14="http://schemas.microsoft.com/office/drawing/2010/main" val="0"/>
              </a:ext>
            </a:extLst>
          </a:blip>
          <a:stretch>
            <a:fillRect/>
          </a:stretch>
        </p:blipFill>
        <p:spPr>
          <a:xfrm>
            <a:off x="3300164" y="2793122"/>
            <a:ext cx="2440678" cy="2440678"/>
          </a:xfrm>
          <a:prstGeom prst="rect">
            <a:avLst/>
          </a:prstGeom>
        </p:spPr>
      </p:pic>
      <p:sp>
        <p:nvSpPr>
          <p:cNvPr id="11" name="内容占位符 10">
            <a:extLst>
              <a:ext uri="{FF2B5EF4-FFF2-40B4-BE49-F238E27FC236}">
                <a16:creationId xmlns:a16="http://schemas.microsoft.com/office/drawing/2014/main" id="{D47A027F-766B-90DE-F1EE-F2C1A0BBE907}"/>
              </a:ext>
            </a:extLst>
          </p:cNvPr>
          <p:cNvSpPr>
            <a:spLocks noGrp="1"/>
          </p:cNvSpPr>
          <p:nvPr>
            <p:ph sz="quarter" idx="4"/>
          </p:nvPr>
        </p:nvSpPr>
        <p:spPr/>
        <p:txBody>
          <a:bodyPr/>
          <a:lstStyle/>
          <a:p>
            <a:pPr marL="0" indent="0">
              <a:buNone/>
            </a:pPr>
            <a:endParaRPr lang="en-US" altLang="zh-CN" dirty="0"/>
          </a:p>
          <a:p>
            <a:pPr marL="0" indent="0">
              <a:buNone/>
            </a:pPr>
            <a:endParaRPr lang="en-US" altLang="zh-CN" dirty="0"/>
          </a:p>
          <a:p>
            <a:pPr marL="0" indent="0">
              <a:buNone/>
            </a:pPr>
            <a:endParaRPr lang="en-US" altLang="zh-CN" dirty="0"/>
          </a:p>
          <a:p>
            <a:pPr marL="0" indent="0">
              <a:buNone/>
            </a:pPr>
            <a:r>
              <a:rPr lang="en-US" altLang="zh-CN" dirty="0"/>
              <a:t>                </a:t>
            </a:r>
            <a:r>
              <a:rPr lang="zh-CN" altLang="en-US" sz="1800" dirty="0">
                <a:latin typeface="微软雅黑" panose="020B0503020204020204" pitchFamily="34" charset="-122"/>
                <a:ea typeface="微软雅黑" panose="020B0503020204020204" pitchFamily="34" charset="-122"/>
              </a:rPr>
              <a:t>个人</a:t>
            </a:r>
            <a:endParaRPr lang="en-US" altLang="zh-CN" sz="1800" dirty="0">
              <a:latin typeface="微软雅黑" panose="020B0503020204020204" pitchFamily="34" charset="-122"/>
              <a:ea typeface="微软雅黑" panose="020B0503020204020204" pitchFamily="34" charset="-122"/>
            </a:endParaRPr>
          </a:p>
          <a:p>
            <a:pPr marL="0" indent="0">
              <a:buNone/>
            </a:pPr>
            <a:r>
              <a:rPr lang="en-US" altLang="zh-CN" sz="1800" dirty="0">
                <a:latin typeface="微软雅黑" panose="020B0503020204020204" pitchFamily="34" charset="-122"/>
                <a:ea typeface="微软雅黑" panose="020B0503020204020204" pitchFamily="34" charset="-122"/>
              </a:rPr>
              <a:t>                 </a:t>
            </a:r>
            <a:r>
              <a:rPr lang="zh-CN" altLang="en-US" sz="1800" dirty="0">
                <a:latin typeface="微软雅黑" panose="020B0503020204020204" pitchFamily="34" charset="-122"/>
                <a:ea typeface="微软雅黑" panose="020B0503020204020204" pitchFamily="34" charset="-122"/>
              </a:rPr>
              <a:t>综合所得预扣预缴</a:t>
            </a:r>
            <a:endParaRPr lang="en-US" altLang="zh-CN" sz="1800" dirty="0">
              <a:latin typeface="微软雅黑" panose="020B0503020204020204" pitchFamily="34" charset="-122"/>
              <a:ea typeface="微软雅黑" panose="020B0503020204020204" pitchFamily="34" charset="-122"/>
            </a:endParaRPr>
          </a:p>
          <a:p>
            <a:pPr marL="0" indent="0">
              <a:buNone/>
            </a:pPr>
            <a:r>
              <a:rPr lang="en-US" altLang="zh-CN" sz="1800" dirty="0">
                <a:latin typeface="微软雅黑" panose="020B0503020204020204" pitchFamily="34" charset="-122"/>
                <a:ea typeface="微软雅黑" panose="020B0503020204020204" pitchFamily="34" charset="-122"/>
              </a:rPr>
              <a:t>                           VS</a:t>
            </a:r>
          </a:p>
          <a:p>
            <a:pPr marL="0" indent="0">
              <a:buNone/>
            </a:pPr>
            <a:r>
              <a:rPr lang="en-US" altLang="zh-CN" sz="1800" dirty="0">
                <a:latin typeface="微软雅黑" panose="020B0503020204020204" pitchFamily="34" charset="-122"/>
                <a:ea typeface="微软雅黑" panose="020B0503020204020204" pitchFamily="34" charset="-122"/>
              </a:rPr>
              <a:t>                     </a:t>
            </a:r>
            <a:r>
              <a:rPr lang="zh-CN" altLang="en-US" sz="1800" dirty="0">
                <a:latin typeface="微软雅黑" panose="020B0503020204020204" pitchFamily="34" charset="-122"/>
                <a:ea typeface="微软雅黑" panose="020B0503020204020204" pitchFamily="34" charset="-122"/>
              </a:rPr>
              <a:t>年度汇算清缴</a:t>
            </a:r>
            <a:endParaRPr lang="en-US" altLang="zh-CN" sz="18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204149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9898" y="170367"/>
            <a:ext cx="6769887" cy="728480"/>
          </a:xfrm>
        </p:spPr>
        <p:txBody>
          <a:bodyPr>
            <a:normAutofit fontScale="90000"/>
          </a:bodyPr>
          <a:lstStyle/>
          <a:p>
            <a:r>
              <a:rPr lang="zh-CN" altLang="en-US" dirty="0"/>
              <a:t>居民个人全年一次性奖金扣缴方法</a:t>
            </a:r>
          </a:p>
        </p:txBody>
      </p:sp>
      <p:sp>
        <p:nvSpPr>
          <p:cNvPr id="5" name="Slide Number Placeholder 4"/>
          <p:cNvSpPr>
            <a:spLocks noGrp="1"/>
          </p:cNvSpPr>
          <p:nvPr>
            <p:ph type="sldNum" sz="quarter" idx="12"/>
          </p:nvPr>
        </p:nvSpPr>
        <p:spPr/>
        <p:txBody>
          <a:bodyPr/>
          <a:lstStyle/>
          <a:p>
            <a:fld id="{81B6AF4C-40A9-46FB-8368-0D79F272B758}" type="slidenum">
              <a:rPr lang="en-US" smtClean="0"/>
              <a:pPr/>
              <a:t>31</a:t>
            </a:fld>
            <a:endParaRPr lang="en-US" dirty="0"/>
          </a:p>
        </p:txBody>
      </p:sp>
      <p:sp>
        <p:nvSpPr>
          <p:cNvPr id="3" name="TextBox 2"/>
          <p:cNvSpPr txBox="1"/>
          <p:nvPr/>
        </p:nvSpPr>
        <p:spPr>
          <a:xfrm>
            <a:off x="539263" y="1310335"/>
            <a:ext cx="7962480" cy="5444888"/>
          </a:xfrm>
          <a:prstGeom prst="rect">
            <a:avLst/>
          </a:prstGeom>
          <a:noFill/>
        </p:spPr>
        <p:txBody>
          <a:bodyPr wrap="square" rtlCol="0">
            <a:spAutoFit/>
          </a:bodyPr>
          <a:lstStyle/>
          <a:p>
            <a:pPr algn="just">
              <a:lnSpc>
                <a:spcPct val="150000"/>
              </a:lnSpc>
            </a:pPr>
            <a:r>
              <a:rPr lang="zh-CN" altLang="en-US" dirty="0">
                <a:latin typeface="微软雅黑" panose="020B0503020204020204" pitchFamily="34" charset="-122"/>
                <a:ea typeface="微软雅黑" panose="020B0503020204020204" pitchFamily="34" charset="-122"/>
              </a:rPr>
              <a:t>财政部 税务总局关于个人所得税法修改后有关优惠政策衔接问题的通知</a:t>
            </a:r>
          </a:p>
          <a:p>
            <a:pPr algn="just">
              <a:lnSpc>
                <a:spcPct val="150000"/>
              </a:lnSpc>
            </a:pPr>
            <a:r>
              <a:rPr lang="zh-CN" altLang="en-US" dirty="0">
                <a:latin typeface="微软雅黑" panose="020B0503020204020204" pitchFamily="34" charset="-122"/>
                <a:ea typeface="微软雅黑" panose="020B0503020204020204" pitchFamily="34" charset="-122"/>
              </a:rPr>
              <a:t>财税</a:t>
            </a:r>
            <a:r>
              <a:rPr lang="en-US" altLang="zh-CN" dirty="0">
                <a:latin typeface="微软雅黑" panose="020B0503020204020204" pitchFamily="34" charset="-122"/>
                <a:ea typeface="微软雅黑" panose="020B0503020204020204" pitchFamily="34" charset="-122"/>
              </a:rPr>
              <a:t>[2018]164</a:t>
            </a:r>
            <a:r>
              <a:rPr lang="zh-CN" altLang="en-US" dirty="0">
                <a:latin typeface="微软雅黑" panose="020B0503020204020204" pitchFamily="34" charset="-122"/>
                <a:ea typeface="微软雅黑" panose="020B0503020204020204" pitchFamily="34" charset="-122"/>
              </a:rPr>
              <a:t>号 </a:t>
            </a:r>
            <a:endParaRPr lang="en-US" altLang="zh-CN" dirty="0">
              <a:latin typeface="微软雅黑" panose="020B0503020204020204" pitchFamily="34" charset="-122"/>
              <a:ea typeface="微软雅黑" panose="020B0503020204020204" pitchFamily="34" charset="-122"/>
            </a:endParaRPr>
          </a:p>
          <a:p>
            <a:pPr algn="just">
              <a:lnSpc>
                <a:spcPct val="150000"/>
              </a:lnSpc>
            </a:pPr>
            <a:r>
              <a:rPr lang="zh-CN" altLang="en-US" dirty="0">
                <a:latin typeface="微软雅黑" panose="020B0503020204020204" pitchFamily="34" charset="-122"/>
                <a:ea typeface="微软雅黑" panose="020B0503020204020204" pitchFamily="34" charset="-122"/>
              </a:rPr>
              <a:t>财政部 税务总局关于延续实施全年一次性奖金个人所得税政策的公告</a:t>
            </a:r>
            <a:endParaRPr lang="en-US" altLang="zh-CN" dirty="0">
              <a:latin typeface="微软雅黑" panose="020B0503020204020204" pitchFamily="34" charset="-122"/>
              <a:ea typeface="微软雅黑" panose="020B0503020204020204" pitchFamily="34" charset="-122"/>
            </a:endParaRPr>
          </a:p>
          <a:p>
            <a:pPr algn="just">
              <a:lnSpc>
                <a:spcPct val="150000"/>
              </a:lnSpc>
            </a:pPr>
            <a:r>
              <a:rPr lang="zh-CN" altLang="en-US" dirty="0">
                <a:latin typeface="微软雅黑" panose="020B0503020204020204" pitchFamily="34" charset="-122"/>
                <a:ea typeface="微软雅黑" panose="020B0503020204020204" pitchFamily="34" charset="-122"/>
              </a:rPr>
              <a:t>财政部 税务总局公告</a:t>
            </a:r>
            <a:r>
              <a:rPr lang="en-US" altLang="zh-CN" dirty="0">
                <a:latin typeface="微软雅黑" panose="020B0503020204020204" pitchFamily="34" charset="-122"/>
                <a:ea typeface="微软雅黑" panose="020B0503020204020204" pitchFamily="34" charset="-122"/>
              </a:rPr>
              <a:t>2023</a:t>
            </a:r>
            <a:r>
              <a:rPr lang="zh-CN" altLang="en-US" dirty="0">
                <a:latin typeface="微软雅黑" panose="020B0503020204020204" pitchFamily="34" charset="-122"/>
                <a:ea typeface="微软雅黑" panose="020B0503020204020204" pitchFamily="34" charset="-122"/>
              </a:rPr>
              <a:t>年第</a:t>
            </a:r>
            <a:r>
              <a:rPr lang="en-US" altLang="zh-CN" dirty="0">
                <a:latin typeface="微软雅黑" panose="020B0503020204020204" pitchFamily="34" charset="-122"/>
                <a:ea typeface="微软雅黑" panose="020B0503020204020204" pitchFamily="34" charset="-122"/>
              </a:rPr>
              <a:t>30</a:t>
            </a:r>
            <a:r>
              <a:rPr lang="zh-CN" altLang="en-US" dirty="0">
                <a:latin typeface="微软雅黑" panose="020B0503020204020204" pitchFamily="34" charset="-122"/>
                <a:ea typeface="微软雅黑" panose="020B0503020204020204" pitchFamily="34" charset="-122"/>
              </a:rPr>
              <a:t>号</a:t>
            </a:r>
            <a:endParaRPr lang="en-US" altLang="zh-CN" dirty="0">
              <a:latin typeface="微软雅黑" panose="020B0503020204020204" pitchFamily="34" charset="-122"/>
              <a:ea typeface="微软雅黑" panose="020B0503020204020204" pitchFamily="34" charset="-122"/>
            </a:endParaRPr>
          </a:p>
          <a:p>
            <a:pPr algn="just">
              <a:lnSpc>
                <a:spcPct val="150000"/>
              </a:lnSpc>
            </a:pPr>
            <a:endParaRPr lang="en-US" altLang="zh-CN" dirty="0">
              <a:latin typeface="微软雅黑" panose="020B0503020204020204" pitchFamily="34" charset="-122"/>
              <a:ea typeface="微软雅黑" panose="020B0503020204020204" pitchFamily="34" charset="-122"/>
            </a:endParaRPr>
          </a:p>
          <a:p>
            <a:pPr algn="just">
              <a:lnSpc>
                <a:spcPct val="150000"/>
              </a:lnSpc>
            </a:pPr>
            <a:endParaRPr lang="en-US" altLang="zh-CN" dirty="0">
              <a:latin typeface="微软雅黑" panose="020B0503020204020204" pitchFamily="34" charset="-122"/>
              <a:ea typeface="微软雅黑" panose="020B0503020204020204" pitchFamily="34" charset="-122"/>
            </a:endParaRPr>
          </a:p>
          <a:p>
            <a:pPr algn="just">
              <a:lnSpc>
                <a:spcPct val="150000"/>
              </a:lnSpc>
            </a:pPr>
            <a:endParaRPr lang="en-US" altLang="zh-CN" dirty="0">
              <a:latin typeface="微软雅黑" panose="020B0503020204020204" pitchFamily="34" charset="-122"/>
              <a:ea typeface="微软雅黑" panose="020B0503020204020204" pitchFamily="34" charset="-122"/>
            </a:endParaRPr>
          </a:p>
          <a:p>
            <a:pPr algn="just">
              <a:lnSpc>
                <a:spcPct val="150000"/>
              </a:lnSpc>
            </a:pPr>
            <a:endParaRPr lang="en-US" altLang="zh-CN" dirty="0">
              <a:latin typeface="微软雅黑" panose="020B0503020204020204" pitchFamily="34" charset="-122"/>
              <a:ea typeface="微软雅黑" panose="020B0503020204020204" pitchFamily="34" charset="-122"/>
            </a:endParaRPr>
          </a:p>
          <a:p>
            <a:pPr algn="just">
              <a:lnSpc>
                <a:spcPct val="150000"/>
              </a:lnSpc>
            </a:pPr>
            <a:endParaRPr lang="en-US" altLang="zh-CN" dirty="0">
              <a:latin typeface="微软雅黑" panose="020B0503020204020204" pitchFamily="34" charset="-122"/>
              <a:ea typeface="微软雅黑" panose="020B0503020204020204" pitchFamily="34" charset="-122"/>
            </a:endParaRPr>
          </a:p>
          <a:p>
            <a:pPr algn="just">
              <a:lnSpc>
                <a:spcPct val="150000"/>
              </a:lnSpc>
            </a:pPr>
            <a:endParaRPr lang="en-US" altLang="zh-CN" dirty="0">
              <a:latin typeface="微软雅黑" panose="020B0503020204020204" pitchFamily="34" charset="-122"/>
              <a:ea typeface="微软雅黑" panose="020B0503020204020204" pitchFamily="34" charset="-122"/>
            </a:endParaRPr>
          </a:p>
          <a:p>
            <a:pPr algn="just">
              <a:lnSpc>
                <a:spcPct val="150000"/>
              </a:lnSpc>
            </a:pPr>
            <a:endParaRPr lang="en-US" altLang="zh-CN" dirty="0">
              <a:latin typeface="微软雅黑" panose="020B0503020204020204" pitchFamily="34" charset="-122"/>
              <a:ea typeface="微软雅黑" panose="020B0503020204020204" pitchFamily="34" charset="-122"/>
            </a:endParaRPr>
          </a:p>
          <a:p>
            <a:pPr algn="just">
              <a:lnSpc>
                <a:spcPct val="150000"/>
              </a:lnSpc>
            </a:pPr>
            <a:r>
              <a:rPr lang="zh-CN" altLang="en-US" dirty="0">
                <a:latin typeface="微软雅黑" panose="020B0503020204020204" pitchFamily="34" charset="-122"/>
                <a:ea typeface="微软雅黑" panose="020B0503020204020204" pitchFamily="34" charset="-122"/>
              </a:rPr>
              <a:t>居民个人取得全年一次性奖金，也可以选择并入当年综合所得计算纳税。</a:t>
            </a:r>
          </a:p>
          <a:p>
            <a:pPr algn="just">
              <a:lnSpc>
                <a:spcPct val="150000"/>
              </a:lnSpc>
            </a:pPr>
            <a:r>
              <a:rPr lang="zh-CN" altLang="en-US" dirty="0">
                <a:latin typeface="微软雅黑" panose="020B0503020204020204" pitchFamily="34" charset="-122"/>
                <a:ea typeface="微软雅黑" panose="020B0503020204020204" pitchFamily="34" charset="-122"/>
              </a:rPr>
              <a:t>　　</a:t>
            </a:r>
          </a:p>
        </p:txBody>
      </p:sp>
      <p:graphicFrame>
        <p:nvGraphicFramePr>
          <p:cNvPr id="7" name="图示 6">
            <a:extLst>
              <a:ext uri="{FF2B5EF4-FFF2-40B4-BE49-F238E27FC236}">
                <a16:creationId xmlns:a16="http://schemas.microsoft.com/office/drawing/2014/main" id="{57749602-5110-E74B-0F6B-4AAC9DF8041C}"/>
              </a:ext>
            </a:extLst>
          </p:cNvPr>
          <p:cNvGraphicFramePr/>
          <p:nvPr>
            <p:extLst>
              <p:ext uri="{D42A27DB-BD31-4B8C-83A1-F6EECF244321}">
                <p14:modId xmlns:p14="http://schemas.microsoft.com/office/powerpoint/2010/main" val="552938127"/>
              </p:ext>
            </p:extLst>
          </p:nvPr>
        </p:nvGraphicFramePr>
        <p:xfrm>
          <a:off x="1058943" y="3374795"/>
          <a:ext cx="6096000" cy="9803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图示 7">
            <a:extLst>
              <a:ext uri="{FF2B5EF4-FFF2-40B4-BE49-F238E27FC236}">
                <a16:creationId xmlns:a16="http://schemas.microsoft.com/office/drawing/2014/main" id="{6A8B900C-46C7-FD42-C5AB-9D8748302341}"/>
              </a:ext>
            </a:extLst>
          </p:cNvPr>
          <p:cNvGraphicFramePr/>
          <p:nvPr>
            <p:extLst>
              <p:ext uri="{D42A27DB-BD31-4B8C-83A1-F6EECF244321}">
                <p14:modId xmlns:p14="http://schemas.microsoft.com/office/powerpoint/2010/main" val="1734609876"/>
              </p:ext>
            </p:extLst>
          </p:nvPr>
        </p:nvGraphicFramePr>
        <p:xfrm>
          <a:off x="1058943" y="4580797"/>
          <a:ext cx="6096000" cy="98038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892498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9899" y="170367"/>
            <a:ext cx="6562497" cy="728480"/>
          </a:xfrm>
        </p:spPr>
        <p:txBody>
          <a:bodyPr>
            <a:normAutofit fontScale="90000"/>
          </a:bodyPr>
          <a:lstStyle/>
          <a:p>
            <a:r>
              <a:rPr lang="zh-CN" altLang="en-US" dirty="0"/>
              <a:t>居民个人全年一次性奖金扣缴方法</a:t>
            </a:r>
          </a:p>
        </p:txBody>
      </p:sp>
      <p:sp>
        <p:nvSpPr>
          <p:cNvPr id="5" name="Slide Number Placeholder 4"/>
          <p:cNvSpPr>
            <a:spLocks noGrp="1"/>
          </p:cNvSpPr>
          <p:nvPr>
            <p:ph type="sldNum" sz="quarter" idx="12"/>
          </p:nvPr>
        </p:nvSpPr>
        <p:spPr/>
        <p:txBody>
          <a:bodyPr/>
          <a:lstStyle/>
          <a:p>
            <a:fld id="{81B6AF4C-40A9-46FB-8368-0D79F272B758}" type="slidenum">
              <a:rPr lang="en-US" smtClean="0"/>
              <a:pPr/>
              <a:t>32</a:t>
            </a:fld>
            <a:endParaRPr lang="en-US" dirty="0"/>
          </a:p>
        </p:txBody>
      </p:sp>
      <p:sp>
        <p:nvSpPr>
          <p:cNvPr id="3" name="TextBox 2"/>
          <p:cNvSpPr txBox="1"/>
          <p:nvPr/>
        </p:nvSpPr>
        <p:spPr>
          <a:xfrm>
            <a:off x="539263" y="1310335"/>
            <a:ext cx="7962480" cy="458908"/>
          </a:xfrm>
          <a:prstGeom prst="rect">
            <a:avLst/>
          </a:prstGeom>
          <a:noFill/>
        </p:spPr>
        <p:txBody>
          <a:bodyPr wrap="square" rtlCol="0">
            <a:spAutoFit/>
          </a:bodyPr>
          <a:lstStyle/>
          <a:p>
            <a:pPr algn="just">
              <a:lnSpc>
                <a:spcPct val="150000"/>
              </a:lnSpc>
            </a:pPr>
            <a:r>
              <a:rPr lang="zh-CN" altLang="en-US" dirty="0">
                <a:latin typeface="微软雅黑" panose="020B0503020204020204" pitchFamily="34" charset="-122"/>
                <a:ea typeface="微软雅黑" panose="020B0503020204020204" pitchFamily="34" charset="-122"/>
              </a:rPr>
              <a:t>阿强每月工资</a:t>
            </a:r>
            <a:r>
              <a:rPr lang="en-US" altLang="zh-CN" dirty="0">
                <a:latin typeface="微软雅黑" panose="020B0503020204020204" pitchFamily="34" charset="-122"/>
                <a:ea typeface="微软雅黑" panose="020B0503020204020204" pitchFamily="34" charset="-122"/>
              </a:rPr>
              <a:t>6000</a:t>
            </a:r>
            <a:r>
              <a:rPr lang="zh-CN" altLang="en-US" dirty="0">
                <a:latin typeface="微软雅黑" panose="020B0503020204020204" pitchFamily="34" charset="-122"/>
                <a:ea typeface="微软雅黑" panose="020B0503020204020204" pitchFamily="34" charset="-122"/>
              </a:rPr>
              <a:t>元，全年一次性奖励</a:t>
            </a:r>
            <a:r>
              <a:rPr lang="en-US" altLang="zh-CN" dirty="0">
                <a:latin typeface="微软雅黑" panose="020B0503020204020204" pitchFamily="34" charset="-122"/>
                <a:ea typeface="微软雅黑" panose="020B0503020204020204" pitchFamily="34" charset="-122"/>
              </a:rPr>
              <a:t>50000</a:t>
            </a:r>
            <a:r>
              <a:rPr lang="zh-CN" altLang="en-US" dirty="0">
                <a:latin typeface="微软雅黑" panose="020B0503020204020204" pitchFamily="34" charset="-122"/>
                <a:ea typeface="微软雅黑" panose="020B0503020204020204" pitchFamily="34" charset="-122"/>
              </a:rPr>
              <a:t>元，无其他扣除。</a:t>
            </a:r>
          </a:p>
        </p:txBody>
      </p:sp>
      <p:graphicFrame>
        <p:nvGraphicFramePr>
          <p:cNvPr id="8" name="Diagram 7">
            <a:extLst>
              <a:ext uri="{FF2B5EF4-FFF2-40B4-BE49-F238E27FC236}">
                <a16:creationId xmlns:a16="http://schemas.microsoft.com/office/drawing/2014/main" id="{462A1F81-644C-5E02-46D1-D30DEB93485E}"/>
              </a:ext>
            </a:extLst>
          </p:cNvPr>
          <p:cNvGraphicFramePr/>
          <p:nvPr>
            <p:extLst>
              <p:ext uri="{D42A27DB-BD31-4B8C-83A1-F6EECF244321}">
                <p14:modId xmlns:p14="http://schemas.microsoft.com/office/powerpoint/2010/main" val="87833065"/>
              </p:ext>
            </p:extLst>
          </p:nvPr>
        </p:nvGraphicFramePr>
        <p:xfrm>
          <a:off x="642263" y="1769243"/>
          <a:ext cx="7361094" cy="47081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277752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9899" y="170367"/>
            <a:ext cx="6713326" cy="728480"/>
          </a:xfrm>
        </p:spPr>
        <p:txBody>
          <a:bodyPr>
            <a:normAutofit fontScale="90000"/>
          </a:bodyPr>
          <a:lstStyle/>
          <a:p>
            <a:r>
              <a:rPr lang="zh-CN" altLang="en-US" dirty="0"/>
              <a:t>居民个人全年一次性奖金扣缴方法</a:t>
            </a:r>
          </a:p>
        </p:txBody>
      </p:sp>
      <p:sp>
        <p:nvSpPr>
          <p:cNvPr id="5" name="Slide Number Placeholder 4"/>
          <p:cNvSpPr>
            <a:spLocks noGrp="1"/>
          </p:cNvSpPr>
          <p:nvPr>
            <p:ph type="sldNum" sz="quarter" idx="12"/>
          </p:nvPr>
        </p:nvSpPr>
        <p:spPr/>
        <p:txBody>
          <a:bodyPr/>
          <a:lstStyle/>
          <a:p>
            <a:fld id="{81B6AF4C-40A9-46FB-8368-0D79F272B758}" type="slidenum">
              <a:rPr lang="en-US" smtClean="0"/>
              <a:pPr/>
              <a:t>33</a:t>
            </a:fld>
            <a:endParaRPr lang="en-US" dirty="0"/>
          </a:p>
        </p:txBody>
      </p:sp>
      <p:sp>
        <p:nvSpPr>
          <p:cNvPr id="3" name="TextBox 2"/>
          <p:cNvSpPr txBox="1"/>
          <p:nvPr/>
        </p:nvSpPr>
        <p:spPr>
          <a:xfrm>
            <a:off x="539263" y="1310335"/>
            <a:ext cx="7962480" cy="458908"/>
          </a:xfrm>
          <a:prstGeom prst="rect">
            <a:avLst/>
          </a:prstGeom>
          <a:noFill/>
        </p:spPr>
        <p:txBody>
          <a:bodyPr wrap="square" rtlCol="0">
            <a:spAutoFit/>
          </a:bodyPr>
          <a:lstStyle/>
          <a:p>
            <a:pPr algn="just">
              <a:lnSpc>
                <a:spcPct val="150000"/>
              </a:lnSpc>
            </a:pPr>
            <a:r>
              <a:rPr lang="zh-CN" altLang="en-US" dirty="0">
                <a:latin typeface="微软雅黑" panose="020B0503020204020204" pitchFamily="34" charset="-122"/>
                <a:ea typeface="微软雅黑" panose="020B0503020204020204" pitchFamily="34" charset="-122"/>
              </a:rPr>
              <a:t>阿强每月工资</a:t>
            </a:r>
            <a:r>
              <a:rPr lang="en-US" altLang="zh-CN" dirty="0">
                <a:latin typeface="微软雅黑" panose="020B0503020204020204" pitchFamily="34" charset="-122"/>
                <a:ea typeface="微软雅黑" panose="020B0503020204020204" pitchFamily="34" charset="-122"/>
              </a:rPr>
              <a:t>15000</a:t>
            </a:r>
            <a:r>
              <a:rPr lang="zh-CN" altLang="en-US" dirty="0">
                <a:latin typeface="微软雅黑" panose="020B0503020204020204" pitchFamily="34" charset="-122"/>
                <a:ea typeface="微软雅黑" panose="020B0503020204020204" pitchFamily="34" charset="-122"/>
              </a:rPr>
              <a:t>元，全年一次性奖励</a:t>
            </a:r>
            <a:r>
              <a:rPr lang="en-US" altLang="zh-CN" dirty="0">
                <a:latin typeface="微软雅黑" panose="020B0503020204020204" pitchFamily="34" charset="-122"/>
                <a:ea typeface="微软雅黑" panose="020B0503020204020204" pitchFamily="34" charset="-122"/>
              </a:rPr>
              <a:t>100000</a:t>
            </a:r>
            <a:r>
              <a:rPr lang="zh-CN" altLang="en-US" dirty="0">
                <a:latin typeface="微软雅黑" panose="020B0503020204020204" pitchFamily="34" charset="-122"/>
                <a:ea typeface="微软雅黑" panose="020B0503020204020204" pitchFamily="34" charset="-122"/>
              </a:rPr>
              <a:t>元，无其他扣除。</a:t>
            </a:r>
          </a:p>
        </p:txBody>
      </p:sp>
      <p:graphicFrame>
        <p:nvGraphicFramePr>
          <p:cNvPr id="8" name="Diagram 7">
            <a:extLst>
              <a:ext uri="{FF2B5EF4-FFF2-40B4-BE49-F238E27FC236}">
                <a16:creationId xmlns:a16="http://schemas.microsoft.com/office/drawing/2014/main" id="{462A1F81-644C-5E02-46D1-D30DEB93485E}"/>
              </a:ext>
            </a:extLst>
          </p:cNvPr>
          <p:cNvGraphicFramePr/>
          <p:nvPr>
            <p:extLst>
              <p:ext uri="{D42A27DB-BD31-4B8C-83A1-F6EECF244321}">
                <p14:modId xmlns:p14="http://schemas.microsoft.com/office/powerpoint/2010/main" val="2914518454"/>
              </p:ext>
            </p:extLst>
          </p:nvPr>
        </p:nvGraphicFramePr>
        <p:xfrm>
          <a:off x="642263" y="1769243"/>
          <a:ext cx="7313960" cy="47081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369800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9900" y="170367"/>
            <a:ext cx="6930141" cy="728480"/>
          </a:xfrm>
        </p:spPr>
        <p:txBody>
          <a:bodyPr>
            <a:normAutofit fontScale="90000"/>
          </a:bodyPr>
          <a:lstStyle/>
          <a:p>
            <a:r>
              <a:rPr lang="zh-CN" altLang="en-US" dirty="0"/>
              <a:t>居民个人全年一次性奖金扣缴方法</a:t>
            </a:r>
          </a:p>
        </p:txBody>
      </p:sp>
      <p:sp>
        <p:nvSpPr>
          <p:cNvPr id="5" name="Slide Number Placeholder 4"/>
          <p:cNvSpPr>
            <a:spLocks noGrp="1"/>
          </p:cNvSpPr>
          <p:nvPr>
            <p:ph type="sldNum" sz="quarter" idx="12"/>
          </p:nvPr>
        </p:nvSpPr>
        <p:spPr/>
        <p:txBody>
          <a:bodyPr/>
          <a:lstStyle/>
          <a:p>
            <a:fld id="{81B6AF4C-40A9-46FB-8368-0D79F272B758}" type="slidenum">
              <a:rPr lang="en-US" smtClean="0"/>
              <a:pPr/>
              <a:t>34</a:t>
            </a:fld>
            <a:endParaRPr lang="en-US" dirty="0"/>
          </a:p>
        </p:txBody>
      </p:sp>
      <p:sp>
        <p:nvSpPr>
          <p:cNvPr id="3" name="TextBox 2"/>
          <p:cNvSpPr txBox="1"/>
          <p:nvPr/>
        </p:nvSpPr>
        <p:spPr>
          <a:xfrm>
            <a:off x="539263" y="1310338"/>
            <a:ext cx="7962480" cy="3367397"/>
          </a:xfrm>
          <a:prstGeom prst="rect">
            <a:avLst/>
          </a:prstGeom>
          <a:noFill/>
        </p:spPr>
        <p:txBody>
          <a:bodyPr wrap="square" rtlCol="0">
            <a:spAutoFit/>
          </a:bodyPr>
          <a:lstStyle/>
          <a:p>
            <a:pPr algn="just">
              <a:lnSpc>
                <a:spcPct val="150000"/>
              </a:lnSpc>
            </a:pPr>
            <a:r>
              <a:rPr lang="zh-CN" altLang="en-US" dirty="0">
                <a:latin typeface="微软雅黑" panose="020B0503020204020204" pitchFamily="34" charset="-122"/>
                <a:ea typeface="微软雅黑" panose="020B0503020204020204" pitchFamily="34" charset="-122"/>
              </a:rPr>
              <a:t>国家税务总局关于调整个人取得全年一次性奖金等计算征收个人所得税方法问题的通知   国税发</a:t>
            </a:r>
            <a:r>
              <a:rPr lang="en-US" altLang="zh-CN" dirty="0">
                <a:latin typeface="微软雅黑" panose="020B0503020204020204" pitchFamily="34" charset="-122"/>
                <a:ea typeface="微软雅黑" panose="020B0503020204020204" pitchFamily="34" charset="-122"/>
              </a:rPr>
              <a:t>[2005]9</a:t>
            </a:r>
            <a:r>
              <a:rPr lang="zh-CN" altLang="en-US" dirty="0">
                <a:latin typeface="微软雅黑" panose="020B0503020204020204" pitchFamily="34" charset="-122"/>
                <a:ea typeface="微软雅黑" panose="020B0503020204020204" pitchFamily="34" charset="-122"/>
              </a:rPr>
              <a:t>号</a:t>
            </a:r>
            <a:endParaRPr lang="en-US" altLang="zh-CN" dirty="0">
              <a:latin typeface="微软雅黑" panose="020B0503020204020204" pitchFamily="34" charset="-122"/>
              <a:ea typeface="微软雅黑" panose="020B0503020204020204" pitchFamily="34" charset="-122"/>
            </a:endParaRPr>
          </a:p>
          <a:p>
            <a:pPr algn="just">
              <a:lnSpc>
                <a:spcPct val="150000"/>
              </a:lnSpc>
            </a:pPr>
            <a:r>
              <a:rPr lang="zh-CN" altLang="en-US" dirty="0">
                <a:latin typeface="微软雅黑" panose="020B0503020204020204" pitchFamily="34" charset="-122"/>
                <a:ea typeface="微软雅黑" panose="020B0503020204020204" pitchFamily="34" charset="-122"/>
              </a:rPr>
              <a:t>       三、在一个纳税年度内，对每一个纳税人，该计税办法只允许采用一次。</a:t>
            </a:r>
            <a:endParaRPr lang="en-US" altLang="zh-CN" dirty="0">
              <a:latin typeface="微软雅黑" panose="020B0503020204020204" pitchFamily="34" charset="-122"/>
              <a:ea typeface="微软雅黑" panose="020B0503020204020204" pitchFamily="34" charset="-122"/>
            </a:endParaRPr>
          </a:p>
          <a:p>
            <a:pPr algn="just">
              <a:lnSpc>
                <a:spcPct val="150000"/>
              </a:lnSpc>
            </a:pPr>
            <a:endParaRPr lang="en-US" altLang="zh-CN" dirty="0">
              <a:latin typeface="微软雅黑" panose="020B0503020204020204" pitchFamily="34" charset="-122"/>
              <a:ea typeface="微软雅黑" panose="020B0503020204020204" pitchFamily="34" charset="-122"/>
            </a:endParaRPr>
          </a:p>
          <a:p>
            <a:pPr algn="just">
              <a:lnSpc>
                <a:spcPct val="150000"/>
              </a:lnSpc>
            </a:pPr>
            <a:r>
              <a:rPr lang="zh-CN" altLang="en-US" dirty="0">
                <a:solidFill>
                  <a:srgbClr val="FF0000"/>
                </a:solidFill>
                <a:latin typeface="微软雅黑" panose="020B0503020204020204" pitchFamily="34" charset="-122"/>
                <a:ea typeface="微软雅黑" panose="020B0503020204020204" pitchFamily="34" charset="-122"/>
              </a:rPr>
              <a:t>注意：</a:t>
            </a:r>
            <a:endParaRPr lang="en-US" altLang="zh-CN" dirty="0">
              <a:solidFill>
                <a:srgbClr val="FF0000"/>
              </a:solidFill>
              <a:latin typeface="微软雅黑" panose="020B0503020204020204" pitchFamily="34" charset="-122"/>
              <a:ea typeface="微软雅黑" panose="020B0503020204020204" pitchFamily="34" charset="-122"/>
            </a:endParaRPr>
          </a:p>
          <a:p>
            <a:pPr algn="just">
              <a:lnSpc>
                <a:spcPct val="150000"/>
              </a:lnSpc>
            </a:pPr>
            <a:r>
              <a:rPr lang="en-US" altLang="zh-CN" dirty="0">
                <a:solidFill>
                  <a:srgbClr val="FF0000"/>
                </a:solidFill>
                <a:latin typeface="微软雅黑" panose="020B0503020204020204" pitchFamily="34" charset="-122"/>
                <a:ea typeface="微软雅黑" panose="020B0503020204020204" pitchFamily="34" charset="-122"/>
              </a:rPr>
              <a:t>       </a:t>
            </a:r>
            <a:r>
              <a:rPr lang="zh-CN" altLang="en-US" dirty="0">
                <a:latin typeface="微软雅黑" panose="020B0503020204020204" pitchFamily="34" charset="-122"/>
                <a:ea typeface="微软雅黑" panose="020B0503020204020204" pitchFamily="34" charset="-122"/>
              </a:rPr>
              <a:t>全年一次性奖金根据实际发放年度确定其所属期。</a:t>
            </a:r>
            <a:endParaRPr lang="en-US" altLang="zh-CN" dirty="0">
              <a:latin typeface="微软雅黑" panose="020B0503020204020204" pitchFamily="34" charset="-122"/>
              <a:ea typeface="微软雅黑" panose="020B0503020204020204" pitchFamily="34" charset="-122"/>
            </a:endParaRPr>
          </a:p>
          <a:p>
            <a:pPr algn="just">
              <a:lnSpc>
                <a:spcPct val="150000"/>
              </a:lnSpc>
            </a:pPr>
            <a:r>
              <a:rPr lang="en-US" altLang="zh-CN" dirty="0">
                <a:latin typeface="微软雅黑" panose="020B0503020204020204" pitchFamily="34" charset="-122"/>
                <a:ea typeface="微软雅黑" panose="020B0503020204020204" pitchFamily="34" charset="-122"/>
              </a:rPr>
              <a:t>       </a:t>
            </a:r>
            <a:r>
              <a:rPr lang="zh-CN" altLang="en-US" dirty="0">
                <a:latin typeface="微软雅黑" panose="020B0503020204020204" pitchFamily="34" charset="-122"/>
                <a:ea typeface="微软雅黑" panose="020B0503020204020204" pitchFamily="34" charset="-122"/>
              </a:rPr>
              <a:t>实操中建议代扣代缴企业全部按照不并入综合所得方式代扣代缴个人所得税。</a:t>
            </a:r>
          </a:p>
        </p:txBody>
      </p:sp>
    </p:spTree>
    <p:extLst>
      <p:ext uri="{BB962C8B-B14F-4D97-AF65-F5344CB8AC3E}">
        <p14:creationId xmlns:p14="http://schemas.microsoft.com/office/powerpoint/2010/main" val="2065247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9899" y="170367"/>
            <a:ext cx="6826447" cy="728480"/>
          </a:xfrm>
        </p:spPr>
        <p:txBody>
          <a:bodyPr>
            <a:normAutofit/>
          </a:bodyPr>
          <a:lstStyle/>
          <a:p>
            <a:r>
              <a:rPr lang="zh-CN" altLang="en-US" dirty="0"/>
              <a:t>离职补偿金</a:t>
            </a:r>
          </a:p>
        </p:txBody>
      </p:sp>
      <p:sp>
        <p:nvSpPr>
          <p:cNvPr id="5" name="Slide Number Placeholder 4"/>
          <p:cNvSpPr>
            <a:spLocks noGrp="1"/>
          </p:cNvSpPr>
          <p:nvPr>
            <p:ph type="sldNum" sz="quarter" idx="12"/>
          </p:nvPr>
        </p:nvSpPr>
        <p:spPr/>
        <p:txBody>
          <a:bodyPr/>
          <a:lstStyle/>
          <a:p>
            <a:fld id="{81B6AF4C-40A9-46FB-8368-0D79F272B758}" type="slidenum">
              <a:rPr lang="en-US" smtClean="0"/>
              <a:pPr/>
              <a:t>35</a:t>
            </a:fld>
            <a:endParaRPr lang="en-US" dirty="0"/>
          </a:p>
        </p:txBody>
      </p:sp>
      <p:sp>
        <p:nvSpPr>
          <p:cNvPr id="15" name="TextBox 2">
            <a:extLst>
              <a:ext uri="{FF2B5EF4-FFF2-40B4-BE49-F238E27FC236}">
                <a16:creationId xmlns:a16="http://schemas.microsoft.com/office/drawing/2014/main" id="{017210CB-15CB-1710-5FBE-E0F26D412AD5}"/>
              </a:ext>
            </a:extLst>
          </p:cNvPr>
          <p:cNvSpPr txBox="1"/>
          <p:nvPr/>
        </p:nvSpPr>
        <p:spPr>
          <a:xfrm>
            <a:off x="469899" y="1225495"/>
            <a:ext cx="7962480" cy="2951898"/>
          </a:xfrm>
          <a:prstGeom prst="rect">
            <a:avLst/>
          </a:prstGeom>
          <a:noFill/>
        </p:spPr>
        <p:txBody>
          <a:bodyPr wrap="square" rtlCol="0">
            <a:spAutoFit/>
          </a:bodyPr>
          <a:lstStyle/>
          <a:p>
            <a:pPr algn="just">
              <a:lnSpc>
                <a:spcPct val="150000"/>
              </a:lnSpc>
            </a:pPr>
            <a:r>
              <a:rPr lang="zh-CN" altLang="en-US" dirty="0">
                <a:latin typeface="微软雅黑" panose="020B0503020204020204" pitchFamily="34" charset="-122"/>
                <a:ea typeface="微软雅黑" panose="020B0503020204020204" pitchFamily="34" charset="-122"/>
              </a:rPr>
              <a:t>财政部 税务总局关于个人所得税法修改后有关优惠政策衔接问题的通知</a:t>
            </a:r>
            <a:endParaRPr lang="en-US" altLang="zh-CN" dirty="0">
              <a:latin typeface="微软雅黑" panose="020B0503020204020204" pitchFamily="34" charset="-122"/>
              <a:ea typeface="微软雅黑" panose="020B0503020204020204" pitchFamily="34" charset="-122"/>
            </a:endParaRPr>
          </a:p>
          <a:p>
            <a:pPr algn="just">
              <a:lnSpc>
                <a:spcPct val="150000"/>
              </a:lnSpc>
            </a:pPr>
            <a:r>
              <a:rPr lang="zh-CN" altLang="en-US" dirty="0">
                <a:latin typeface="微软雅黑" panose="020B0503020204020204" pitchFamily="34" charset="-122"/>
                <a:ea typeface="微软雅黑" panose="020B0503020204020204" pitchFamily="34" charset="-122"/>
              </a:rPr>
              <a:t>财税</a:t>
            </a:r>
            <a:r>
              <a:rPr lang="en-US" altLang="zh-CN" dirty="0">
                <a:latin typeface="微软雅黑" panose="020B0503020204020204" pitchFamily="34" charset="-122"/>
                <a:ea typeface="微软雅黑" panose="020B0503020204020204" pitchFamily="34" charset="-122"/>
              </a:rPr>
              <a:t>[2018] 164</a:t>
            </a:r>
            <a:r>
              <a:rPr lang="zh-CN" altLang="en-US" dirty="0">
                <a:latin typeface="微软雅黑" panose="020B0503020204020204" pitchFamily="34" charset="-122"/>
                <a:ea typeface="微软雅黑" panose="020B0503020204020204" pitchFamily="34" charset="-122"/>
              </a:rPr>
              <a:t>号</a:t>
            </a:r>
            <a:endParaRPr lang="en-US" altLang="zh-CN" dirty="0">
              <a:latin typeface="微软雅黑" panose="020B0503020204020204" pitchFamily="34" charset="-122"/>
              <a:ea typeface="微软雅黑" panose="020B0503020204020204" pitchFamily="34" charset="-122"/>
            </a:endParaRPr>
          </a:p>
          <a:p>
            <a:pPr algn="just">
              <a:lnSpc>
                <a:spcPct val="150000"/>
              </a:lnSpc>
            </a:pPr>
            <a:r>
              <a:rPr lang="en-US" altLang="zh-CN" dirty="0">
                <a:latin typeface="微软雅黑" panose="020B0503020204020204" pitchFamily="34" charset="-122"/>
                <a:ea typeface="微软雅黑" panose="020B0503020204020204" pitchFamily="34" charset="-122"/>
              </a:rPr>
              <a:t>       </a:t>
            </a:r>
            <a:r>
              <a:rPr lang="zh-CN" altLang="en-US" dirty="0">
                <a:latin typeface="微软雅黑" panose="020B0503020204020204" pitchFamily="34" charset="-122"/>
                <a:ea typeface="微软雅黑" panose="020B0503020204020204" pitchFamily="34" charset="-122"/>
              </a:rPr>
              <a:t>个人与用人单位解除劳动关系取得一次性补偿收入（包括用人单位发放的经济补偿金、生活补助费和其他补助费），在当地上年职工平均工资</a:t>
            </a:r>
            <a:r>
              <a:rPr lang="en-US" altLang="zh-CN" dirty="0">
                <a:latin typeface="微软雅黑" panose="020B0503020204020204" pitchFamily="34" charset="-122"/>
                <a:ea typeface="微软雅黑" panose="020B0503020204020204" pitchFamily="34" charset="-122"/>
              </a:rPr>
              <a:t>3</a:t>
            </a:r>
            <a:r>
              <a:rPr lang="zh-CN" altLang="en-US" dirty="0">
                <a:latin typeface="微软雅黑" panose="020B0503020204020204" pitchFamily="34" charset="-122"/>
                <a:ea typeface="微软雅黑" panose="020B0503020204020204" pitchFamily="34" charset="-122"/>
              </a:rPr>
              <a:t>倍数额以内的部分，免征个人所得税；超过</a:t>
            </a:r>
            <a:r>
              <a:rPr lang="en-US" altLang="zh-CN" dirty="0">
                <a:latin typeface="微软雅黑" panose="020B0503020204020204" pitchFamily="34" charset="-122"/>
                <a:ea typeface="微软雅黑" panose="020B0503020204020204" pitchFamily="34" charset="-122"/>
              </a:rPr>
              <a:t>3</a:t>
            </a:r>
            <a:r>
              <a:rPr lang="zh-CN" altLang="en-US" dirty="0">
                <a:latin typeface="微软雅黑" panose="020B0503020204020204" pitchFamily="34" charset="-122"/>
                <a:ea typeface="微软雅黑" panose="020B0503020204020204" pitchFamily="34" charset="-122"/>
              </a:rPr>
              <a:t>倍数额的部分，不并入当年综合所得，单独适用综合所得税率表，计算纳税。</a:t>
            </a:r>
          </a:p>
          <a:p>
            <a:pPr algn="just">
              <a:lnSpc>
                <a:spcPct val="150000"/>
              </a:lnSpc>
            </a:pPr>
            <a:endParaRPr lang="zh-CN" altLang="en-US"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10212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9899" y="170367"/>
            <a:ext cx="6826447" cy="728480"/>
          </a:xfrm>
        </p:spPr>
        <p:txBody>
          <a:bodyPr>
            <a:normAutofit/>
          </a:bodyPr>
          <a:lstStyle/>
          <a:p>
            <a:r>
              <a:rPr lang="zh-CN" altLang="en-US" dirty="0"/>
              <a:t>居民个人工资薪金所得汇出</a:t>
            </a:r>
          </a:p>
        </p:txBody>
      </p:sp>
      <p:sp>
        <p:nvSpPr>
          <p:cNvPr id="5" name="Slide Number Placeholder 4"/>
          <p:cNvSpPr>
            <a:spLocks noGrp="1"/>
          </p:cNvSpPr>
          <p:nvPr>
            <p:ph type="sldNum" sz="quarter" idx="12"/>
          </p:nvPr>
        </p:nvSpPr>
        <p:spPr/>
        <p:txBody>
          <a:bodyPr/>
          <a:lstStyle/>
          <a:p>
            <a:fld id="{81B6AF4C-40A9-46FB-8368-0D79F272B758}" type="slidenum">
              <a:rPr lang="en-US" smtClean="0"/>
              <a:pPr/>
              <a:t>36</a:t>
            </a:fld>
            <a:endParaRPr lang="en-US" dirty="0"/>
          </a:p>
        </p:txBody>
      </p:sp>
      <p:sp>
        <p:nvSpPr>
          <p:cNvPr id="3" name="TextBox 2"/>
          <p:cNvSpPr txBox="1"/>
          <p:nvPr/>
        </p:nvSpPr>
        <p:spPr>
          <a:xfrm>
            <a:off x="539263" y="1310336"/>
            <a:ext cx="7962480" cy="3367397"/>
          </a:xfrm>
          <a:prstGeom prst="rect">
            <a:avLst/>
          </a:prstGeom>
          <a:noFill/>
        </p:spPr>
        <p:txBody>
          <a:bodyPr wrap="square" rtlCol="0">
            <a:spAutoFit/>
          </a:bodyPr>
          <a:lstStyle/>
          <a:p>
            <a:pPr algn="just">
              <a:lnSpc>
                <a:spcPct val="150000"/>
              </a:lnSpc>
            </a:pPr>
            <a:r>
              <a:rPr lang="zh-CN" altLang="en-US" dirty="0">
                <a:latin typeface="微软雅黑" panose="020B0503020204020204" pitchFamily="34" charset="-122"/>
                <a:ea typeface="微软雅黑" panose="020B0503020204020204" pitchFamily="34" charset="-122"/>
              </a:rPr>
              <a:t>工资薪金汇出至海外账户所需材料 （参考）</a:t>
            </a:r>
            <a:endParaRPr lang="en-US" altLang="zh-CN" dirty="0">
              <a:latin typeface="微软雅黑" panose="020B0503020204020204" pitchFamily="34" charset="-122"/>
              <a:ea typeface="微软雅黑" panose="020B0503020204020204" pitchFamily="34" charset="-122"/>
            </a:endParaRPr>
          </a:p>
          <a:p>
            <a:pPr marL="342891" indent="-342891" algn="just">
              <a:lnSpc>
                <a:spcPct val="150000"/>
              </a:lnSpc>
              <a:buAutoNum type="arabicPeriod"/>
            </a:pPr>
            <a:r>
              <a:rPr lang="zh-CN" altLang="en-US" dirty="0">
                <a:latin typeface="微软雅黑" panose="020B0503020204020204" pitchFamily="34" charset="-122"/>
                <a:ea typeface="微软雅黑" panose="020B0503020204020204" pitchFamily="34" charset="-122"/>
              </a:rPr>
              <a:t>护照</a:t>
            </a:r>
            <a:endParaRPr lang="en-US" altLang="zh-CN" dirty="0">
              <a:latin typeface="微软雅黑" panose="020B0503020204020204" pitchFamily="34" charset="-122"/>
              <a:ea typeface="微软雅黑" panose="020B0503020204020204" pitchFamily="34" charset="-122"/>
            </a:endParaRPr>
          </a:p>
          <a:p>
            <a:pPr marL="342891" indent="-342891" algn="just">
              <a:lnSpc>
                <a:spcPct val="150000"/>
              </a:lnSpc>
              <a:buAutoNum type="arabicPeriod"/>
            </a:pPr>
            <a:r>
              <a:rPr lang="zh-CN" altLang="en-US" dirty="0">
                <a:latin typeface="微软雅黑" panose="020B0503020204020204" pitchFamily="34" charset="-122"/>
                <a:ea typeface="微软雅黑" panose="020B0503020204020204" pitchFamily="34" charset="-122"/>
              </a:rPr>
              <a:t>就业证</a:t>
            </a:r>
            <a:endParaRPr lang="en-US" altLang="zh-CN" dirty="0">
              <a:latin typeface="微软雅黑" panose="020B0503020204020204" pitchFamily="34" charset="-122"/>
              <a:ea typeface="微软雅黑" panose="020B0503020204020204" pitchFamily="34" charset="-122"/>
            </a:endParaRPr>
          </a:p>
          <a:p>
            <a:pPr marL="342891" indent="-342891" algn="just">
              <a:lnSpc>
                <a:spcPct val="150000"/>
              </a:lnSpc>
              <a:buAutoNum type="arabicPeriod"/>
            </a:pPr>
            <a:r>
              <a:rPr lang="zh-CN" altLang="en-US" dirty="0">
                <a:latin typeface="微软雅黑" panose="020B0503020204020204" pitchFamily="34" charset="-122"/>
                <a:ea typeface="微软雅黑" panose="020B0503020204020204" pitchFamily="34" charset="-122"/>
              </a:rPr>
              <a:t>劳动合同</a:t>
            </a:r>
            <a:endParaRPr lang="en-US" altLang="zh-CN" dirty="0">
              <a:latin typeface="微软雅黑" panose="020B0503020204020204" pitchFamily="34" charset="-122"/>
              <a:ea typeface="微软雅黑" panose="020B0503020204020204" pitchFamily="34" charset="-122"/>
            </a:endParaRPr>
          </a:p>
          <a:p>
            <a:pPr marL="342891" indent="-342891" algn="just">
              <a:lnSpc>
                <a:spcPct val="150000"/>
              </a:lnSpc>
              <a:buAutoNum type="arabicPeriod"/>
            </a:pPr>
            <a:r>
              <a:rPr lang="zh-CN" altLang="en-US" dirty="0">
                <a:latin typeface="微软雅黑" panose="020B0503020204020204" pitchFamily="34" charset="-122"/>
                <a:ea typeface="微软雅黑" panose="020B0503020204020204" pitchFamily="34" charset="-122"/>
              </a:rPr>
              <a:t>工资证明</a:t>
            </a:r>
            <a:endParaRPr lang="en-US" altLang="zh-CN" dirty="0">
              <a:latin typeface="微软雅黑" panose="020B0503020204020204" pitchFamily="34" charset="-122"/>
              <a:ea typeface="微软雅黑" panose="020B0503020204020204" pitchFamily="34" charset="-122"/>
            </a:endParaRPr>
          </a:p>
          <a:p>
            <a:pPr marL="342891" indent="-342891" algn="just">
              <a:lnSpc>
                <a:spcPct val="150000"/>
              </a:lnSpc>
              <a:buAutoNum type="arabicPeriod"/>
            </a:pPr>
            <a:r>
              <a:rPr lang="zh-CN" altLang="en-US" dirty="0">
                <a:latin typeface="微软雅黑" panose="020B0503020204020204" pitchFamily="34" charset="-122"/>
                <a:ea typeface="微软雅黑" panose="020B0503020204020204" pitchFamily="34" charset="-122"/>
              </a:rPr>
              <a:t>工资发放清单</a:t>
            </a:r>
            <a:endParaRPr lang="en-US" altLang="zh-CN" dirty="0">
              <a:latin typeface="微软雅黑" panose="020B0503020204020204" pitchFamily="34" charset="-122"/>
              <a:ea typeface="微软雅黑" panose="020B0503020204020204" pitchFamily="34" charset="-122"/>
            </a:endParaRPr>
          </a:p>
          <a:p>
            <a:pPr marL="342891" indent="-342891" algn="just">
              <a:lnSpc>
                <a:spcPct val="150000"/>
              </a:lnSpc>
              <a:buAutoNum type="arabicPeriod"/>
            </a:pPr>
            <a:r>
              <a:rPr lang="zh-CN" altLang="en-US" dirty="0">
                <a:latin typeface="微软雅黑" panose="020B0503020204020204" pitchFamily="34" charset="-122"/>
                <a:ea typeface="微软雅黑" panose="020B0503020204020204" pitchFamily="34" charset="-122"/>
              </a:rPr>
              <a:t>税单</a:t>
            </a:r>
            <a:endParaRPr lang="en-US" altLang="zh-CN" dirty="0">
              <a:latin typeface="微软雅黑" panose="020B0503020204020204" pitchFamily="34" charset="-122"/>
              <a:ea typeface="微软雅黑" panose="020B0503020204020204" pitchFamily="34" charset="-122"/>
            </a:endParaRPr>
          </a:p>
          <a:p>
            <a:pPr marL="342891" indent="-342891" algn="just">
              <a:lnSpc>
                <a:spcPct val="150000"/>
              </a:lnSpc>
              <a:buAutoNum type="arabicPeriod"/>
            </a:pPr>
            <a:r>
              <a:rPr lang="zh-CN" altLang="en-US" dirty="0">
                <a:latin typeface="微软雅黑" panose="020B0503020204020204" pitchFamily="34" charset="-122"/>
                <a:ea typeface="微软雅黑" panose="020B0503020204020204" pitchFamily="34" charset="-122"/>
              </a:rPr>
              <a:t>完税证明</a:t>
            </a:r>
            <a:endParaRPr lang="en-US" altLang="zh-CN"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414252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9899" y="170367"/>
            <a:ext cx="6826447" cy="728480"/>
          </a:xfrm>
        </p:spPr>
        <p:txBody>
          <a:bodyPr>
            <a:normAutofit/>
          </a:bodyPr>
          <a:lstStyle/>
          <a:p>
            <a:r>
              <a:rPr lang="zh-CN" altLang="en-US" dirty="0"/>
              <a:t>居民个人综合所得汇算清缴</a:t>
            </a:r>
          </a:p>
        </p:txBody>
      </p:sp>
      <p:sp>
        <p:nvSpPr>
          <p:cNvPr id="5" name="Slide Number Placeholder 4"/>
          <p:cNvSpPr>
            <a:spLocks noGrp="1"/>
          </p:cNvSpPr>
          <p:nvPr>
            <p:ph type="sldNum" sz="quarter" idx="12"/>
          </p:nvPr>
        </p:nvSpPr>
        <p:spPr/>
        <p:txBody>
          <a:bodyPr/>
          <a:lstStyle/>
          <a:p>
            <a:fld id="{81B6AF4C-40A9-46FB-8368-0D79F272B758}" type="slidenum">
              <a:rPr lang="en-US" smtClean="0"/>
              <a:pPr/>
              <a:t>37</a:t>
            </a:fld>
            <a:endParaRPr lang="en-US" dirty="0"/>
          </a:p>
        </p:txBody>
      </p:sp>
      <p:graphicFrame>
        <p:nvGraphicFramePr>
          <p:cNvPr id="6" name="图示 5">
            <a:extLst>
              <a:ext uri="{FF2B5EF4-FFF2-40B4-BE49-F238E27FC236}">
                <a16:creationId xmlns:a16="http://schemas.microsoft.com/office/drawing/2014/main" id="{5BD599DA-C5CD-45A3-B110-FFBE751E3C6D}"/>
              </a:ext>
            </a:extLst>
          </p:cNvPr>
          <p:cNvGraphicFramePr/>
          <p:nvPr>
            <p:extLst>
              <p:ext uri="{D42A27DB-BD31-4B8C-83A1-F6EECF244321}">
                <p14:modId xmlns:p14="http://schemas.microsoft.com/office/powerpoint/2010/main" val="3190942127"/>
              </p:ext>
            </p:extLst>
          </p:nvPr>
        </p:nvGraphicFramePr>
        <p:xfrm>
          <a:off x="722721" y="1329178"/>
          <a:ext cx="7261782" cy="25153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图示 6">
            <a:extLst>
              <a:ext uri="{FF2B5EF4-FFF2-40B4-BE49-F238E27FC236}">
                <a16:creationId xmlns:a16="http://schemas.microsoft.com/office/drawing/2014/main" id="{CE107B10-572A-FF46-EA84-A7A51932A5AE}"/>
              </a:ext>
            </a:extLst>
          </p:cNvPr>
          <p:cNvGraphicFramePr/>
          <p:nvPr>
            <p:extLst>
              <p:ext uri="{D42A27DB-BD31-4B8C-83A1-F6EECF244321}">
                <p14:modId xmlns:p14="http://schemas.microsoft.com/office/powerpoint/2010/main" val="2701025498"/>
              </p:ext>
            </p:extLst>
          </p:nvPr>
        </p:nvGraphicFramePr>
        <p:xfrm>
          <a:off x="722722" y="3844511"/>
          <a:ext cx="7261781" cy="158700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9166734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9899" y="170367"/>
            <a:ext cx="6826447" cy="728480"/>
          </a:xfrm>
        </p:spPr>
        <p:txBody>
          <a:bodyPr>
            <a:normAutofit/>
          </a:bodyPr>
          <a:lstStyle/>
          <a:p>
            <a:r>
              <a:rPr lang="zh-CN" altLang="en-US" dirty="0"/>
              <a:t>居民个人综合所得汇算清缴</a:t>
            </a:r>
          </a:p>
        </p:txBody>
      </p:sp>
      <p:sp>
        <p:nvSpPr>
          <p:cNvPr id="5" name="Slide Number Placeholder 4"/>
          <p:cNvSpPr>
            <a:spLocks noGrp="1"/>
          </p:cNvSpPr>
          <p:nvPr>
            <p:ph type="sldNum" sz="quarter" idx="12"/>
          </p:nvPr>
        </p:nvSpPr>
        <p:spPr/>
        <p:txBody>
          <a:bodyPr/>
          <a:lstStyle/>
          <a:p>
            <a:fld id="{81B6AF4C-40A9-46FB-8368-0D79F272B758}" type="slidenum">
              <a:rPr lang="en-US" smtClean="0"/>
              <a:pPr/>
              <a:t>38</a:t>
            </a:fld>
            <a:endParaRPr lang="en-US" dirty="0"/>
          </a:p>
        </p:txBody>
      </p:sp>
      <p:graphicFrame>
        <p:nvGraphicFramePr>
          <p:cNvPr id="6" name="图示 5">
            <a:extLst>
              <a:ext uri="{FF2B5EF4-FFF2-40B4-BE49-F238E27FC236}">
                <a16:creationId xmlns:a16="http://schemas.microsoft.com/office/drawing/2014/main" id="{5BD599DA-C5CD-45A3-B110-FFBE751E3C6D}"/>
              </a:ext>
            </a:extLst>
          </p:cNvPr>
          <p:cNvGraphicFramePr/>
          <p:nvPr/>
        </p:nvGraphicFramePr>
        <p:xfrm>
          <a:off x="722721" y="1329179"/>
          <a:ext cx="7261782" cy="23284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图示 6">
            <a:extLst>
              <a:ext uri="{FF2B5EF4-FFF2-40B4-BE49-F238E27FC236}">
                <a16:creationId xmlns:a16="http://schemas.microsoft.com/office/drawing/2014/main" id="{CE107B10-572A-FF46-EA84-A7A51932A5AE}"/>
              </a:ext>
            </a:extLst>
          </p:cNvPr>
          <p:cNvGraphicFramePr/>
          <p:nvPr/>
        </p:nvGraphicFramePr>
        <p:xfrm>
          <a:off x="539263" y="3852262"/>
          <a:ext cx="7261781" cy="127591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0060067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9899" y="170366"/>
            <a:ext cx="6892435" cy="728480"/>
          </a:xfrm>
        </p:spPr>
        <p:txBody>
          <a:bodyPr>
            <a:normAutofit fontScale="90000"/>
          </a:bodyPr>
          <a:lstStyle/>
          <a:p>
            <a:r>
              <a:rPr lang="zh-CN" altLang="en-US" dirty="0"/>
              <a:t>居民个人综合所得汇算清缴常见问题</a:t>
            </a:r>
          </a:p>
        </p:txBody>
      </p:sp>
      <p:sp>
        <p:nvSpPr>
          <p:cNvPr id="10" name="Content Placeholder 9">
            <a:extLst>
              <a:ext uri="{FF2B5EF4-FFF2-40B4-BE49-F238E27FC236}">
                <a16:creationId xmlns:a16="http://schemas.microsoft.com/office/drawing/2014/main" id="{F6310192-C1A1-F9BC-1D75-F14AA9F1DF4C}"/>
              </a:ext>
            </a:extLst>
          </p:cNvPr>
          <p:cNvSpPr>
            <a:spLocks noGrp="1"/>
          </p:cNvSpPr>
          <p:nvPr>
            <p:ph sz="quarter" idx="4"/>
          </p:nvPr>
        </p:nvSpPr>
        <p:spPr/>
        <p:txBody>
          <a:bodyPr>
            <a:normAutofit/>
          </a:bodyPr>
          <a:lstStyle/>
          <a:p>
            <a:pPr marL="0" indent="0" algn="just">
              <a:lnSpc>
                <a:spcPct val="120000"/>
              </a:lnSpc>
              <a:buNone/>
            </a:pPr>
            <a:endParaRPr lang="en-US" altLang="zh-CN" sz="1800" dirty="0">
              <a:latin typeface="微软雅黑" panose="020B0503020204020204" pitchFamily="34" charset="-122"/>
              <a:ea typeface="微软雅黑" panose="020B0503020204020204" pitchFamily="34" charset="-122"/>
            </a:endParaRPr>
          </a:p>
          <a:p>
            <a:pPr marL="0" indent="0" algn="just">
              <a:lnSpc>
                <a:spcPct val="120000"/>
              </a:lnSpc>
              <a:buNone/>
            </a:pPr>
            <a:r>
              <a:rPr lang="zh-CN" altLang="en-US" sz="1800" dirty="0">
                <a:latin typeface="微软雅黑" panose="020B0503020204020204" pitchFamily="34" charset="-122"/>
                <a:ea typeface="微软雅黑" panose="020B0503020204020204" pitchFamily="34" charset="-122"/>
              </a:rPr>
              <a:t>申请合并档案</a:t>
            </a:r>
            <a:endParaRPr lang="en-US" altLang="zh-CN" sz="1800" dirty="0">
              <a:latin typeface="微软雅黑" panose="020B0503020204020204" pitchFamily="34" charset="-122"/>
              <a:ea typeface="微软雅黑" panose="020B0503020204020204" pitchFamily="34" charset="-122"/>
            </a:endParaRPr>
          </a:p>
          <a:p>
            <a:pPr marL="0" indent="0" algn="just">
              <a:lnSpc>
                <a:spcPct val="120000"/>
              </a:lnSpc>
              <a:buNone/>
            </a:pPr>
            <a:r>
              <a:rPr lang="zh-CN" altLang="en-US" sz="1800" dirty="0">
                <a:latin typeface="微软雅黑" panose="020B0503020204020204" pitchFamily="34" charset="-122"/>
                <a:ea typeface="微软雅黑" panose="020B0503020204020204" pitchFamily="34" charset="-122"/>
              </a:rPr>
              <a:t>并档申请审批需要一定时间，建议提前进行时间规划，以免错过年度汇算清缴最后期限。</a:t>
            </a:r>
            <a:endParaRPr lang="en-US" altLang="zh-CN" sz="1800" dirty="0">
              <a:latin typeface="微软雅黑" panose="020B0503020204020204" pitchFamily="34" charset="-122"/>
              <a:ea typeface="微软雅黑" panose="020B0503020204020204" pitchFamily="34" charset="-122"/>
            </a:endParaRPr>
          </a:p>
          <a:p>
            <a:pPr marL="0" indent="0" algn="just">
              <a:lnSpc>
                <a:spcPct val="120000"/>
              </a:lnSpc>
              <a:buNone/>
            </a:pPr>
            <a:r>
              <a:rPr lang="zh-CN" altLang="en-US" sz="1800" dirty="0">
                <a:latin typeface="微软雅黑" panose="020B0503020204020204" pitchFamily="34" charset="-122"/>
                <a:ea typeface="微软雅黑" panose="020B0503020204020204" pitchFamily="34" charset="-122"/>
              </a:rPr>
              <a:t>如果做过年度汇算清缴申报再做并档，可能仍无法通过汇算申报系统审核。</a:t>
            </a:r>
            <a:endParaRPr lang="en-US" altLang="zh-CN" sz="1800" dirty="0">
              <a:latin typeface="微软雅黑" panose="020B0503020204020204" pitchFamily="34" charset="-122"/>
              <a:ea typeface="微软雅黑" panose="020B0503020204020204" pitchFamily="34" charset="-122"/>
            </a:endParaRPr>
          </a:p>
          <a:p>
            <a:pPr marL="0" indent="0" algn="just">
              <a:lnSpc>
                <a:spcPct val="120000"/>
              </a:lnSpc>
              <a:buNone/>
            </a:pPr>
            <a:r>
              <a:rPr lang="zh-CN" altLang="en-US" sz="1800" dirty="0">
                <a:latin typeface="微软雅黑" panose="020B0503020204020204" pitchFamily="34" charset="-122"/>
                <a:ea typeface="微软雅黑" panose="020B0503020204020204" pitchFamily="34" charset="-122"/>
              </a:rPr>
              <a:t>并档后，扣缴单位需在扣缴客户端</a:t>
            </a:r>
            <a:r>
              <a:rPr lang="en-US" altLang="zh-CN" sz="1800" dirty="0">
                <a:latin typeface="微软雅黑" panose="020B0503020204020204" pitchFamily="34" charset="-122"/>
                <a:ea typeface="微软雅黑" panose="020B0503020204020204" pitchFamily="34" charset="-122"/>
              </a:rPr>
              <a:t>【</a:t>
            </a:r>
            <a:r>
              <a:rPr lang="zh-CN" altLang="en-US" sz="1800" dirty="0">
                <a:latin typeface="微软雅黑" panose="020B0503020204020204" pitchFamily="34" charset="-122"/>
                <a:ea typeface="微软雅黑" panose="020B0503020204020204" pitchFamily="34" charset="-122"/>
              </a:rPr>
              <a:t>人员信息采集</a:t>
            </a:r>
            <a:r>
              <a:rPr lang="en-US" altLang="zh-CN" sz="1800" dirty="0">
                <a:latin typeface="微软雅黑" panose="020B0503020204020204" pitchFamily="34" charset="-122"/>
                <a:ea typeface="微软雅黑" panose="020B0503020204020204" pitchFamily="34" charset="-122"/>
              </a:rPr>
              <a:t>】-【</a:t>
            </a:r>
            <a:r>
              <a:rPr lang="zh-CN" altLang="en-US" sz="1800" dirty="0">
                <a:latin typeface="微软雅黑" panose="020B0503020204020204" pitchFamily="34" charset="-122"/>
                <a:ea typeface="微软雅黑" panose="020B0503020204020204" pitchFamily="34" charset="-122"/>
              </a:rPr>
              <a:t>更多操作</a:t>
            </a:r>
            <a:r>
              <a:rPr lang="en-US" altLang="zh-CN" sz="1800" dirty="0">
                <a:latin typeface="微软雅黑" panose="020B0503020204020204" pitchFamily="34" charset="-122"/>
                <a:ea typeface="微软雅黑" panose="020B0503020204020204" pitchFamily="34" charset="-122"/>
              </a:rPr>
              <a:t>】-【</a:t>
            </a:r>
            <a:r>
              <a:rPr lang="zh-CN" altLang="en-US" sz="1800" dirty="0">
                <a:latin typeface="微软雅黑" panose="020B0503020204020204" pitchFamily="34" charset="-122"/>
                <a:ea typeface="微软雅黑" panose="020B0503020204020204" pitchFamily="34" charset="-122"/>
              </a:rPr>
              <a:t>特殊情形处理</a:t>
            </a:r>
            <a:r>
              <a:rPr lang="en-US" altLang="zh-CN" sz="1800" dirty="0">
                <a:latin typeface="微软雅黑" panose="020B0503020204020204" pitchFamily="34" charset="-122"/>
                <a:ea typeface="微软雅黑" panose="020B0503020204020204" pitchFamily="34" charset="-122"/>
              </a:rPr>
              <a:t>】-【</a:t>
            </a:r>
            <a:r>
              <a:rPr lang="zh-CN" altLang="en-US" sz="1800" dirty="0">
                <a:latin typeface="微软雅黑" panose="020B0503020204020204" pitchFamily="34" charset="-122"/>
                <a:ea typeface="微软雅黑" panose="020B0503020204020204" pitchFamily="34" charset="-122"/>
              </a:rPr>
              <a:t>信息更新</a:t>
            </a:r>
            <a:r>
              <a:rPr lang="en-US" altLang="zh-CN" sz="1800" dirty="0">
                <a:latin typeface="微软雅黑" panose="020B0503020204020204" pitchFamily="34" charset="-122"/>
                <a:ea typeface="微软雅黑" panose="020B0503020204020204" pitchFamily="34" charset="-122"/>
              </a:rPr>
              <a:t>】</a:t>
            </a:r>
            <a:r>
              <a:rPr lang="zh-CN" altLang="en-US" sz="1800" dirty="0">
                <a:latin typeface="微软雅黑" panose="020B0503020204020204" pitchFamily="34" charset="-122"/>
                <a:ea typeface="微软雅黑" panose="020B0503020204020204" pitchFamily="34" charset="-122"/>
              </a:rPr>
              <a:t>对并档信息进行更新。</a:t>
            </a:r>
          </a:p>
        </p:txBody>
      </p:sp>
      <p:sp>
        <p:nvSpPr>
          <p:cNvPr id="5" name="Slide Number Placeholder 4"/>
          <p:cNvSpPr>
            <a:spLocks noGrp="1"/>
          </p:cNvSpPr>
          <p:nvPr>
            <p:ph type="sldNum" sz="quarter" idx="12"/>
          </p:nvPr>
        </p:nvSpPr>
        <p:spPr/>
        <p:txBody>
          <a:bodyPr/>
          <a:lstStyle/>
          <a:p>
            <a:fld id="{81B6AF4C-40A9-46FB-8368-0D79F272B758}" type="slidenum">
              <a:rPr lang="en-US" smtClean="0"/>
              <a:pPr/>
              <a:t>39</a:t>
            </a:fld>
            <a:endParaRPr lang="en-US" dirty="0"/>
          </a:p>
        </p:txBody>
      </p:sp>
      <p:graphicFrame>
        <p:nvGraphicFramePr>
          <p:cNvPr id="3" name="Diagram 2">
            <a:extLst>
              <a:ext uri="{FF2B5EF4-FFF2-40B4-BE49-F238E27FC236}">
                <a16:creationId xmlns:a16="http://schemas.microsoft.com/office/drawing/2014/main" id="{2411B263-CB35-7EEE-77EB-C89633BF8CDD}"/>
              </a:ext>
            </a:extLst>
          </p:cNvPr>
          <p:cNvGraphicFramePr/>
          <p:nvPr/>
        </p:nvGraphicFramePr>
        <p:xfrm>
          <a:off x="409936" y="1695005"/>
          <a:ext cx="3927395"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97964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9899" y="170366"/>
            <a:ext cx="6798167" cy="728480"/>
          </a:xfrm>
        </p:spPr>
        <p:txBody>
          <a:bodyPr>
            <a:normAutofit fontScale="90000"/>
          </a:bodyPr>
          <a:lstStyle/>
          <a:p>
            <a:r>
              <a:rPr lang="zh-CN" altLang="en-US" dirty="0"/>
              <a:t>居民个人综合所得汇算清缴常见问题</a:t>
            </a:r>
          </a:p>
        </p:txBody>
      </p:sp>
      <p:sp>
        <p:nvSpPr>
          <p:cNvPr id="12" name="Text Placeholder 11">
            <a:extLst>
              <a:ext uri="{FF2B5EF4-FFF2-40B4-BE49-F238E27FC236}">
                <a16:creationId xmlns:a16="http://schemas.microsoft.com/office/drawing/2014/main" id="{140BFDC1-3D5F-4BF3-A734-6B3C198073F3}"/>
              </a:ext>
            </a:extLst>
          </p:cNvPr>
          <p:cNvSpPr>
            <a:spLocks noGrp="1"/>
          </p:cNvSpPr>
          <p:nvPr>
            <p:ph type="body" idx="1"/>
          </p:nvPr>
        </p:nvSpPr>
        <p:spPr/>
        <p:txBody>
          <a:bodyPr/>
          <a:lstStyle/>
          <a:p>
            <a:r>
              <a:rPr lang="zh-CN" altLang="en-US" sz="2000" dirty="0"/>
              <a:t>非居民身份转变为居民身份</a:t>
            </a:r>
          </a:p>
        </p:txBody>
      </p:sp>
      <p:sp>
        <p:nvSpPr>
          <p:cNvPr id="13" name="Content Placeholder 12">
            <a:extLst>
              <a:ext uri="{FF2B5EF4-FFF2-40B4-BE49-F238E27FC236}">
                <a16:creationId xmlns:a16="http://schemas.microsoft.com/office/drawing/2014/main" id="{AC9925DF-2CEF-3C91-37B7-02A936919030}"/>
              </a:ext>
            </a:extLst>
          </p:cNvPr>
          <p:cNvSpPr>
            <a:spLocks noGrp="1"/>
          </p:cNvSpPr>
          <p:nvPr>
            <p:ph sz="half" idx="2"/>
          </p:nvPr>
        </p:nvSpPr>
        <p:spPr/>
        <p:txBody>
          <a:bodyPr>
            <a:normAutofit/>
          </a:bodyPr>
          <a:lstStyle/>
          <a:p>
            <a:pPr algn="just">
              <a:lnSpc>
                <a:spcPct val="120000"/>
              </a:lnSpc>
            </a:pPr>
            <a:r>
              <a:rPr lang="zh-CN" altLang="en-US" sz="1800" dirty="0">
                <a:latin typeface="微软雅黑" panose="020B0503020204020204" pitchFamily="34" charset="-122"/>
                <a:ea typeface="微软雅黑" panose="020B0503020204020204" pitchFamily="34" charset="-122"/>
              </a:rPr>
              <a:t>一个纳税年度内税款扣缴方法保持不变</a:t>
            </a:r>
            <a:endParaRPr lang="en-US" altLang="zh-CN" sz="1800" dirty="0">
              <a:latin typeface="微软雅黑" panose="020B0503020204020204" pitchFamily="34" charset="-122"/>
              <a:ea typeface="微软雅黑" panose="020B0503020204020204" pitchFamily="34" charset="-122"/>
            </a:endParaRPr>
          </a:p>
          <a:p>
            <a:pPr algn="just">
              <a:lnSpc>
                <a:spcPct val="120000"/>
              </a:lnSpc>
            </a:pPr>
            <a:r>
              <a:rPr lang="zh-CN" altLang="en-US" sz="1800" dirty="0">
                <a:latin typeface="微软雅黑" panose="020B0503020204020204" pitchFamily="34" charset="-122"/>
                <a:ea typeface="微软雅黑" panose="020B0503020204020204" pitchFamily="34" charset="-122"/>
              </a:rPr>
              <a:t>在次年</a:t>
            </a:r>
            <a:r>
              <a:rPr lang="en-US" altLang="zh-CN" sz="1800" dirty="0">
                <a:latin typeface="微软雅黑" panose="020B0503020204020204" pitchFamily="34" charset="-122"/>
                <a:ea typeface="微软雅黑" panose="020B0503020204020204" pitchFamily="34" charset="-122"/>
              </a:rPr>
              <a:t>3</a:t>
            </a:r>
            <a:r>
              <a:rPr lang="zh-CN" altLang="en-US" sz="1800" dirty="0">
                <a:latin typeface="微软雅黑" panose="020B0503020204020204" pitchFamily="34" charset="-122"/>
                <a:ea typeface="微软雅黑" panose="020B0503020204020204" pitchFamily="34" charset="-122"/>
              </a:rPr>
              <a:t>月</a:t>
            </a:r>
            <a:r>
              <a:rPr lang="en-US" altLang="zh-CN" sz="1800" dirty="0">
                <a:latin typeface="微软雅黑" panose="020B0503020204020204" pitchFamily="34" charset="-122"/>
                <a:ea typeface="微软雅黑" panose="020B0503020204020204" pitchFamily="34" charset="-122"/>
              </a:rPr>
              <a:t>1</a:t>
            </a:r>
            <a:r>
              <a:rPr lang="zh-CN" altLang="en-US" sz="1800" dirty="0">
                <a:latin typeface="微软雅黑" panose="020B0503020204020204" pitchFamily="34" charset="-122"/>
                <a:ea typeface="微软雅黑" panose="020B0503020204020204" pitchFamily="34" charset="-122"/>
              </a:rPr>
              <a:t>日至</a:t>
            </a:r>
            <a:r>
              <a:rPr lang="en-US" altLang="zh-CN" sz="1800" dirty="0">
                <a:latin typeface="微软雅黑" panose="020B0503020204020204" pitchFamily="34" charset="-122"/>
                <a:ea typeface="微软雅黑" panose="020B0503020204020204" pitchFamily="34" charset="-122"/>
              </a:rPr>
              <a:t>6</a:t>
            </a:r>
            <a:r>
              <a:rPr lang="zh-CN" altLang="en-US" sz="1800" dirty="0">
                <a:latin typeface="微软雅黑" panose="020B0503020204020204" pitchFamily="34" charset="-122"/>
                <a:ea typeface="微软雅黑" panose="020B0503020204020204" pitchFamily="34" charset="-122"/>
              </a:rPr>
              <a:t>月</a:t>
            </a:r>
            <a:r>
              <a:rPr lang="en-US" altLang="zh-CN" sz="1800" dirty="0">
                <a:latin typeface="微软雅黑" panose="020B0503020204020204" pitchFamily="34" charset="-122"/>
                <a:ea typeface="微软雅黑" panose="020B0503020204020204" pitchFamily="34" charset="-122"/>
              </a:rPr>
              <a:t>30</a:t>
            </a:r>
            <a:r>
              <a:rPr lang="zh-CN" altLang="en-US" sz="1800" dirty="0">
                <a:latin typeface="微软雅黑" panose="020B0503020204020204" pitchFamily="34" charset="-122"/>
                <a:ea typeface="微软雅黑" panose="020B0503020204020204" pitchFamily="34" charset="-122"/>
              </a:rPr>
              <a:t>日期间按照居民个人办理汇算清缴，也可以选择在离境之前（预计当年度不再入境时）办理汇算清缴。</a:t>
            </a:r>
          </a:p>
          <a:p>
            <a:pPr marL="0" indent="0">
              <a:buNone/>
            </a:pPr>
            <a:endParaRPr lang="en-US" altLang="zh-CN" sz="1800" dirty="0">
              <a:latin typeface="微软雅黑" panose="020B0503020204020204" pitchFamily="34" charset="-122"/>
              <a:ea typeface="微软雅黑" panose="020B0503020204020204" pitchFamily="34" charset="-122"/>
            </a:endParaRPr>
          </a:p>
        </p:txBody>
      </p:sp>
      <p:sp>
        <p:nvSpPr>
          <p:cNvPr id="14" name="Text Placeholder 13">
            <a:extLst>
              <a:ext uri="{FF2B5EF4-FFF2-40B4-BE49-F238E27FC236}">
                <a16:creationId xmlns:a16="http://schemas.microsoft.com/office/drawing/2014/main" id="{6C8196FA-4C5A-8380-0BA1-A88F4C2AF91A}"/>
              </a:ext>
            </a:extLst>
          </p:cNvPr>
          <p:cNvSpPr>
            <a:spLocks noGrp="1"/>
          </p:cNvSpPr>
          <p:nvPr>
            <p:ph type="body" sz="quarter" idx="3"/>
          </p:nvPr>
        </p:nvSpPr>
        <p:spPr/>
        <p:txBody>
          <a:bodyPr/>
          <a:lstStyle/>
          <a:p>
            <a:r>
              <a:rPr lang="zh-CN" altLang="en-US" sz="2000" dirty="0"/>
              <a:t>居民身份转变为非居民身份</a:t>
            </a:r>
          </a:p>
        </p:txBody>
      </p:sp>
      <p:sp>
        <p:nvSpPr>
          <p:cNvPr id="10" name="Content Placeholder 9">
            <a:extLst>
              <a:ext uri="{FF2B5EF4-FFF2-40B4-BE49-F238E27FC236}">
                <a16:creationId xmlns:a16="http://schemas.microsoft.com/office/drawing/2014/main" id="{F6310192-C1A1-F9BC-1D75-F14AA9F1DF4C}"/>
              </a:ext>
            </a:extLst>
          </p:cNvPr>
          <p:cNvSpPr>
            <a:spLocks noGrp="1"/>
          </p:cNvSpPr>
          <p:nvPr>
            <p:ph sz="quarter" idx="4"/>
          </p:nvPr>
        </p:nvSpPr>
        <p:spPr/>
        <p:txBody>
          <a:bodyPr>
            <a:normAutofit fontScale="92500" lnSpcReduction="20000"/>
          </a:bodyPr>
          <a:lstStyle/>
          <a:p>
            <a:pPr marL="0" indent="0" algn="just">
              <a:lnSpc>
                <a:spcPct val="120000"/>
              </a:lnSpc>
              <a:buNone/>
            </a:pPr>
            <a:endParaRPr lang="en-US" altLang="zh-CN" sz="1800" dirty="0">
              <a:latin typeface="微软雅黑" panose="020B0503020204020204" pitchFamily="34" charset="-122"/>
              <a:ea typeface="微软雅黑" panose="020B0503020204020204" pitchFamily="34" charset="-122"/>
            </a:endParaRPr>
          </a:p>
          <a:p>
            <a:pPr algn="just">
              <a:lnSpc>
                <a:spcPct val="120000"/>
              </a:lnSpc>
            </a:pPr>
            <a:r>
              <a:rPr lang="zh-CN" altLang="en-US" sz="1800" dirty="0">
                <a:latin typeface="微软雅黑" panose="020B0503020204020204" pitchFamily="34" charset="-122"/>
                <a:ea typeface="微软雅黑" panose="020B0503020204020204" pitchFamily="34" charset="-122"/>
              </a:rPr>
              <a:t>在不能达到居民个人条件之日起至</a:t>
            </a:r>
            <a:r>
              <a:rPr lang="zh-CN" altLang="en-US" sz="1800" dirty="0">
                <a:solidFill>
                  <a:srgbClr val="FF0000"/>
                </a:solidFill>
                <a:latin typeface="微软雅黑" panose="020B0503020204020204" pitchFamily="34" charset="-122"/>
                <a:ea typeface="微软雅黑" panose="020B0503020204020204" pitchFamily="34" charset="-122"/>
              </a:rPr>
              <a:t>年度终了</a:t>
            </a:r>
            <a:r>
              <a:rPr lang="en-US" altLang="zh-CN" sz="1800" dirty="0">
                <a:solidFill>
                  <a:srgbClr val="FF0000"/>
                </a:solidFill>
                <a:latin typeface="微软雅黑" panose="020B0503020204020204" pitchFamily="34" charset="-122"/>
                <a:ea typeface="微软雅黑" panose="020B0503020204020204" pitchFamily="34" charset="-122"/>
              </a:rPr>
              <a:t>15</a:t>
            </a:r>
            <a:r>
              <a:rPr lang="zh-CN" altLang="en-US" sz="1800" dirty="0">
                <a:solidFill>
                  <a:srgbClr val="FF0000"/>
                </a:solidFill>
                <a:latin typeface="微软雅黑" panose="020B0503020204020204" pitchFamily="34" charset="-122"/>
                <a:ea typeface="微软雅黑" panose="020B0503020204020204" pitchFamily="34" charset="-122"/>
              </a:rPr>
              <a:t>天内</a:t>
            </a:r>
            <a:r>
              <a:rPr lang="zh-CN" altLang="en-US" sz="1800" dirty="0">
                <a:latin typeface="微软雅黑" panose="020B0503020204020204" pitchFamily="34" charset="-122"/>
                <a:ea typeface="微软雅黑" panose="020B0503020204020204" pitchFamily="34" charset="-122"/>
              </a:rPr>
              <a:t>，应当向主管税务机关报告，</a:t>
            </a:r>
            <a:endParaRPr lang="en-US" altLang="zh-CN" sz="1800" dirty="0">
              <a:latin typeface="微软雅黑" panose="020B0503020204020204" pitchFamily="34" charset="-122"/>
              <a:ea typeface="微软雅黑" panose="020B0503020204020204" pitchFamily="34" charset="-122"/>
            </a:endParaRPr>
          </a:p>
          <a:p>
            <a:pPr algn="just">
              <a:lnSpc>
                <a:spcPct val="120000"/>
              </a:lnSpc>
            </a:pPr>
            <a:r>
              <a:rPr lang="zh-CN" altLang="en-US" sz="1800" dirty="0">
                <a:latin typeface="微软雅黑" panose="020B0503020204020204" pitchFamily="34" charset="-122"/>
                <a:ea typeface="微软雅黑" panose="020B0503020204020204" pitchFamily="34" charset="-122"/>
              </a:rPr>
              <a:t>按照非居民个人重新计算应纳税额，申报补缴税款，实际申请流程和材料亦比较繁琐，需要企业财务</a:t>
            </a:r>
            <a:r>
              <a:rPr lang="en-US" altLang="zh-CN" sz="1800" dirty="0">
                <a:latin typeface="微软雅黑" panose="020B0503020204020204" pitchFamily="34" charset="-122"/>
                <a:ea typeface="微软雅黑" panose="020B0503020204020204" pitchFamily="34" charset="-122"/>
              </a:rPr>
              <a:t>/ HR</a:t>
            </a:r>
            <a:r>
              <a:rPr lang="zh-CN" altLang="en-US" sz="1800" dirty="0">
                <a:latin typeface="微软雅黑" panose="020B0503020204020204" pitchFamily="34" charset="-122"/>
                <a:ea typeface="微软雅黑" panose="020B0503020204020204" pitchFamily="34" charset="-122"/>
              </a:rPr>
              <a:t>需要投入额外的时间和精力。</a:t>
            </a:r>
          </a:p>
          <a:p>
            <a:pPr algn="just">
              <a:lnSpc>
                <a:spcPct val="120000"/>
              </a:lnSpc>
            </a:pPr>
            <a:r>
              <a:rPr lang="zh-CN" altLang="en-US" sz="1800" dirty="0">
                <a:latin typeface="微软雅黑" panose="020B0503020204020204" pitchFamily="34" charset="-122"/>
                <a:ea typeface="微软雅黑" panose="020B0503020204020204" pitchFamily="34" charset="-122"/>
              </a:rPr>
              <a:t>实务中可能存在税务机关要求先补缴非居民全年税款后再申请退还居民名义申报的税款。</a:t>
            </a:r>
            <a:endParaRPr lang="en-US" altLang="zh-CN" sz="1800" dirty="0">
              <a:latin typeface="微软雅黑" panose="020B0503020204020204" pitchFamily="34" charset="-122"/>
              <a:ea typeface="微软雅黑" panose="020B0503020204020204" pitchFamily="34" charset="-122"/>
            </a:endParaRPr>
          </a:p>
          <a:p>
            <a:pPr algn="just">
              <a:lnSpc>
                <a:spcPct val="120000"/>
              </a:lnSpc>
            </a:pPr>
            <a:r>
              <a:rPr lang="zh-CN" altLang="en-US" sz="1800" dirty="0">
                <a:latin typeface="微软雅黑" panose="020B0503020204020204" pitchFamily="34" charset="-122"/>
                <a:ea typeface="微软雅黑" panose="020B0503020204020204" pitchFamily="34" charset="-122"/>
              </a:rPr>
              <a:t>如果涉及金额较大，特别是退税的情况</a:t>
            </a:r>
            <a:r>
              <a:rPr lang="en-US" altLang="zh-CN" sz="1800" dirty="0">
                <a:latin typeface="微软雅黑" panose="020B0503020204020204" pitchFamily="34" charset="-122"/>
                <a:ea typeface="微软雅黑" panose="020B0503020204020204" pitchFamily="34" charset="-122"/>
              </a:rPr>
              <a:t>, </a:t>
            </a:r>
            <a:r>
              <a:rPr lang="zh-CN" altLang="en-US" sz="1800" dirty="0">
                <a:latin typeface="微软雅黑" panose="020B0503020204020204" pitchFamily="34" charset="-122"/>
                <a:ea typeface="微软雅黑" panose="020B0503020204020204" pitchFamily="34" charset="-122"/>
              </a:rPr>
              <a:t>可能面临税务机关更为详尽的审阅，而且将影响企业的资金使用效率。</a:t>
            </a:r>
          </a:p>
          <a:p>
            <a:pPr marL="0" indent="0" algn="just">
              <a:lnSpc>
                <a:spcPct val="120000"/>
              </a:lnSpc>
              <a:buNone/>
            </a:pPr>
            <a:endParaRPr lang="zh-CN" altLang="en-US" dirty="0"/>
          </a:p>
          <a:p>
            <a:pPr marL="0" indent="0" algn="just">
              <a:lnSpc>
                <a:spcPct val="120000"/>
              </a:lnSpc>
              <a:buNone/>
            </a:pPr>
            <a:endParaRPr lang="en-US" altLang="zh-CN" dirty="0"/>
          </a:p>
          <a:p>
            <a:pPr marL="0" indent="0" algn="just">
              <a:lnSpc>
                <a:spcPct val="120000"/>
              </a:lnSpc>
              <a:buNone/>
            </a:pPr>
            <a:endParaRPr lang="en-US" altLang="zh-CN" dirty="0"/>
          </a:p>
          <a:p>
            <a:pPr marL="0" indent="0" algn="just">
              <a:lnSpc>
                <a:spcPct val="120000"/>
              </a:lnSpc>
              <a:buNone/>
            </a:pPr>
            <a:endParaRPr lang="en-US" altLang="zh-CN" sz="1800" dirty="0">
              <a:latin typeface="微软雅黑" panose="020B0503020204020204" pitchFamily="34" charset="-122"/>
              <a:ea typeface="微软雅黑" panose="020B0503020204020204" pitchFamily="34" charset="-122"/>
            </a:endParaRPr>
          </a:p>
          <a:p>
            <a:pPr marL="0" indent="0" algn="just">
              <a:lnSpc>
                <a:spcPct val="120000"/>
              </a:lnSpc>
              <a:buNone/>
            </a:pPr>
            <a:endParaRPr lang="zh-CN" altLang="en-US" sz="1800" dirty="0">
              <a:latin typeface="微软雅黑" panose="020B0503020204020204" pitchFamily="34" charset="-122"/>
              <a:ea typeface="微软雅黑" panose="020B0503020204020204" pitchFamily="34" charset="-122"/>
            </a:endParaRPr>
          </a:p>
        </p:txBody>
      </p:sp>
      <p:sp>
        <p:nvSpPr>
          <p:cNvPr id="5" name="Slide Number Placeholder 4"/>
          <p:cNvSpPr>
            <a:spLocks noGrp="1"/>
          </p:cNvSpPr>
          <p:nvPr>
            <p:ph type="sldNum" sz="quarter" idx="12"/>
          </p:nvPr>
        </p:nvSpPr>
        <p:spPr/>
        <p:txBody>
          <a:bodyPr/>
          <a:lstStyle/>
          <a:p>
            <a:fld id="{81B6AF4C-40A9-46FB-8368-0D79F272B758}" type="slidenum">
              <a:rPr lang="en-US" smtClean="0"/>
              <a:pPr/>
              <a:t>40</a:t>
            </a:fld>
            <a:endParaRPr lang="en-US" dirty="0"/>
          </a:p>
        </p:txBody>
      </p:sp>
    </p:spTree>
    <p:extLst>
      <p:ext uri="{BB962C8B-B14F-4D97-AF65-F5344CB8AC3E}">
        <p14:creationId xmlns:p14="http://schemas.microsoft.com/office/powerpoint/2010/main" val="12840501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9"/>
          </p:nvPr>
        </p:nvSpPr>
        <p:spPr/>
        <p:txBody>
          <a:bodyPr/>
          <a:lstStyle/>
          <a:p>
            <a:fld id="{81B6AF4C-40A9-46FB-8368-0D79F272B758}" type="slidenum">
              <a:rPr lang="en-US" smtClean="0"/>
              <a:pPr/>
              <a:t>41</a:t>
            </a:fld>
            <a:endParaRPr lang="en-US" dirty="0"/>
          </a:p>
        </p:txBody>
      </p:sp>
      <p:sp>
        <p:nvSpPr>
          <p:cNvPr id="11" name="TextBox 10"/>
          <p:cNvSpPr txBox="1"/>
          <p:nvPr/>
        </p:nvSpPr>
        <p:spPr>
          <a:xfrm>
            <a:off x="1640115" y="4383319"/>
            <a:ext cx="5776687" cy="646331"/>
          </a:xfrm>
          <a:prstGeom prst="rect">
            <a:avLst/>
          </a:prstGeom>
          <a:noFill/>
        </p:spPr>
        <p:txBody>
          <a:bodyPr wrap="square" rtlCol="0">
            <a:spAutoFit/>
          </a:bodyPr>
          <a:lstStyle/>
          <a:p>
            <a:pPr algn="ctr"/>
            <a:r>
              <a:rPr lang="zh-CN" altLang="en-US" sz="3600" b="1" dirty="0">
                <a:solidFill>
                  <a:schemeClr val="accent2"/>
                </a:solidFill>
                <a:latin typeface="微软雅黑" panose="020B0503020204020204" pitchFamily="34" charset="-122"/>
                <a:ea typeface="微软雅黑" panose="020B0503020204020204" pitchFamily="34" charset="-122"/>
                <a:cs typeface="+mj-cs"/>
              </a:rPr>
              <a:t>感谢聆听</a:t>
            </a:r>
            <a:endParaRPr lang="en-US" sz="3600" b="1" dirty="0">
              <a:solidFill>
                <a:schemeClr val="accent2"/>
              </a:solidFill>
              <a:latin typeface="微软雅黑" panose="020B0503020204020204" pitchFamily="34" charset="-122"/>
              <a:ea typeface="微软雅黑" panose="020B0503020204020204" pitchFamily="34" charset="-122"/>
              <a:cs typeface="+mj-cs"/>
            </a:endParaRPr>
          </a:p>
        </p:txBody>
      </p:sp>
      <p:pic>
        <p:nvPicPr>
          <p:cNvPr id="3" name="图片 2" descr="文本&#10;&#10;描述已自动生成">
            <a:extLst>
              <a:ext uri="{FF2B5EF4-FFF2-40B4-BE49-F238E27FC236}">
                <a16:creationId xmlns:a16="http://schemas.microsoft.com/office/drawing/2014/main" id="{D6690940-DCFD-5632-70CB-0C34F7D504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3389" y="897568"/>
            <a:ext cx="6734175" cy="3371850"/>
          </a:xfrm>
          <a:prstGeom prst="rect">
            <a:avLst/>
          </a:prstGeom>
        </p:spPr>
      </p:pic>
    </p:spTree>
    <p:extLst>
      <p:ext uri="{BB962C8B-B14F-4D97-AF65-F5344CB8AC3E}">
        <p14:creationId xmlns:p14="http://schemas.microsoft.com/office/powerpoint/2010/main" val="3111109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DBI 4.3 Corporate Template">
  <a:themeElements>
    <a:clrScheme name="Dunkin Brands">
      <a:dk1>
        <a:sysClr val="windowText" lastClr="000000"/>
      </a:dk1>
      <a:lt1>
        <a:sysClr val="window" lastClr="FFFFFF"/>
      </a:lt1>
      <a:dk2>
        <a:srgbClr val="663600"/>
      </a:dk2>
      <a:lt2>
        <a:srgbClr val="CEB893"/>
      </a:lt2>
      <a:accent1>
        <a:srgbClr val="FE821F"/>
      </a:accent1>
      <a:accent2>
        <a:srgbClr val="663600"/>
      </a:accent2>
      <a:accent3>
        <a:srgbClr val="CEB893"/>
      </a:accent3>
      <a:accent4>
        <a:srgbClr val="EE4699"/>
      </a:accent4>
      <a:accent5>
        <a:srgbClr val="005DAA"/>
      </a:accent5>
      <a:accent6>
        <a:srgbClr val="E37EB3"/>
      </a:accent6>
      <a:hlink>
        <a:srgbClr val="FE821F"/>
      </a:hlink>
      <a:folHlink>
        <a:srgbClr val="005DAA"/>
      </a:folHlink>
    </a:clrScheme>
    <a:fontScheme name="Arial Black-Arial">
      <a:majorFont>
        <a:latin typeface="Arial Black"/>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BI 4.3 Corporate Powerpoint Template 6.15-FINAL.pptx" id="{BFF78524-D849-49F7-9417-D2FBE446039F}" vid="{A5F1118F-2B91-42E8-B21A-CEBC7BAB3BC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DBI 4 3 Corporate Template 7 15</Template>
  <TotalTime>19537</TotalTime>
  <Words>2958</Words>
  <Application>Microsoft Office PowerPoint</Application>
  <PresentationFormat>全屏显示(4:3)</PresentationFormat>
  <Paragraphs>458</Paragraphs>
  <Slides>41</Slides>
  <Notes>1</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41</vt:i4>
      </vt:variant>
    </vt:vector>
  </HeadingPairs>
  <TitlesOfParts>
    <vt:vector size="50" baseType="lpstr">
      <vt:lpstr>JBold</vt:lpstr>
      <vt:lpstr>微软雅黑</vt:lpstr>
      <vt:lpstr>Arial</vt:lpstr>
      <vt:lpstr>Arial Black</vt:lpstr>
      <vt:lpstr>Calibri</vt:lpstr>
      <vt:lpstr>Century Gothic</vt:lpstr>
      <vt:lpstr>Times New Roman</vt:lpstr>
      <vt:lpstr>Wingdings</vt:lpstr>
      <vt:lpstr>DBI 4.3 Corporate Template</vt:lpstr>
      <vt:lpstr>PowerPoint 演示文稿</vt:lpstr>
      <vt:lpstr>目录</vt:lpstr>
      <vt:lpstr>目录</vt:lpstr>
      <vt:lpstr>01 中国个人所得税改革进程</vt:lpstr>
      <vt:lpstr>PowerPoint 演示文稿</vt:lpstr>
      <vt:lpstr>02 个人所得税的若干规定</vt:lpstr>
      <vt:lpstr>居民与非居民纳税人的判定</vt:lpstr>
      <vt:lpstr>居民与非居民纳税人的判定</vt:lpstr>
      <vt:lpstr>居民与非居民纳税人的判定</vt:lpstr>
      <vt:lpstr>个人所得税的基本规定</vt:lpstr>
      <vt:lpstr>03 居民个人综合所得</vt:lpstr>
      <vt:lpstr>居民个人综合所得申报</vt:lpstr>
      <vt:lpstr>居民个人工资薪金所得预扣预缴方法</vt:lpstr>
      <vt:lpstr>居民个人工资薪金所得预扣预缴方法</vt:lpstr>
      <vt:lpstr>居民个人工资薪金所得预扣预缴方法 ——专项附加扣除</vt:lpstr>
      <vt:lpstr>居民个人工资薪金所得预扣预缴方法 ——专项附加扣除</vt:lpstr>
      <vt:lpstr>居民个人工资薪金所得预扣预缴方法 ——专项附加扣除</vt:lpstr>
      <vt:lpstr>居民个人工资薪金所得预扣预缴方法 ——专项附加扣除</vt:lpstr>
      <vt:lpstr>居民个人工资薪金所得预扣预缴方法 ——专项附加扣除</vt:lpstr>
      <vt:lpstr>居民个人工资薪金所得预扣预缴方法 ——专项附加扣除</vt:lpstr>
      <vt:lpstr>居民个人工资薪金所得预扣预缴方法 ——专项附加扣除</vt:lpstr>
      <vt:lpstr>居民个人工资薪金所得预扣预缴方法 ——专项附加扣除</vt:lpstr>
      <vt:lpstr>居民个人工资薪金所得预扣预缴方法 ——专项附加扣除</vt:lpstr>
      <vt:lpstr>居民个人工资薪金所得预扣预缴方法 ——专项附加扣除</vt:lpstr>
      <vt:lpstr>居民个人常见收入纳税义务判断</vt:lpstr>
      <vt:lpstr>居民个人常见收入纳税义务判断</vt:lpstr>
      <vt:lpstr>居民个人常见收入纳税义务判断</vt:lpstr>
      <vt:lpstr>居民个人常见收入纳税义务判断</vt:lpstr>
      <vt:lpstr>居民常见收入纳税义务判断</vt:lpstr>
      <vt:lpstr>居民个人常见收入纳税义务判断</vt:lpstr>
      <vt:lpstr>居民个人全年一次性奖金扣缴方法</vt:lpstr>
      <vt:lpstr>居民个人全年一次性奖金扣缴方法</vt:lpstr>
      <vt:lpstr>居民个人全年一次性奖金扣缴方法</vt:lpstr>
      <vt:lpstr>居民个人全年一次性奖金扣缴方法</vt:lpstr>
      <vt:lpstr>离职补偿金</vt:lpstr>
      <vt:lpstr>居民个人工资薪金所得汇出</vt:lpstr>
      <vt:lpstr>居民个人综合所得汇算清缴</vt:lpstr>
      <vt:lpstr>居民个人综合所得汇算清缴</vt:lpstr>
      <vt:lpstr>居民个人综合所得汇算清缴常见问题</vt:lpstr>
      <vt:lpstr>居民个人综合所得汇算清缴常见问题</vt:lpstr>
      <vt:lpstr>PowerPoint 演示文稿</vt:lpstr>
    </vt:vector>
  </TitlesOfParts>
  <Company>DunkinBrands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creator>Kori Green</dc:creator>
  <cp:keywords>Manton Creative Template</cp:keywords>
  <cp:lastModifiedBy>Feng Chen</cp:lastModifiedBy>
  <cp:revision>1491</cp:revision>
  <cp:lastPrinted>2023-10-24T02:24:00Z</cp:lastPrinted>
  <dcterms:created xsi:type="dcterms:W3CDTF">2015-10-05T20:59:36Z</dcterms:created>
  <dcterms:modified xsi:type="dcterms:W3CDTF">2023-10-24T14:00:08Z</dcterms:modified>
</cp:coreProperties>
</file>